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3"/>
  </p:notesMasterIdLst>
  <p:sldIdLst>
    <p:sldId id="256" r:id="rId2"/>
    <p:sldId id="869" r:id="rId3"/>
    <p:sldId id="859" r:id="rId4"/>
    <p:sldId id="870" r:id="rId5"/>
    <p:sldId id="707" r:id="rId6"/>
    <p:sldId id="978" r:id="rId7"/>
    <p:sldId id="982" r:id="rId8"/>
    <p:sldId id="983" r:id="rId9"/>
    <p:sldId id="984" r:id="rId10"/>
    <p:sldId id="986" r:id="rId11"/>
    <p:sldId id="985" r:id="rId12"/>
    <p:sldId id="987" r:id="rId13"/>
    <p:sldId id="258" r:id="rId14"/>
    <p:sldId id="981" r:id="rId15"/>
    <p:sldId id="263" r:id="rId16"/>
    <p:sldId id="264" r:id="rId17"/>
    <p:sldId id="265" r:id="rId18"/>
    <p:sldId id="266" r:id="rId19"/>
    <p:sldId id="267" r:id="rId20"/>
    <p:sldId id="260" r:id="rId21"/>
    <p:sldId id="262" r:id="rId2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75" d="100"/>
          <a:sy n="75" d="100"/>
        </p:scale>
        <p:origin x="4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E00752A-24CB-480C-96D7-C9C8B079CBDF}" type="datetimeFigureOut">
              <a:rPr lang="he-IL" smtClean="0"/>
              <a:t>ז'/תמוז/תשפ"ה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4F50766-83A2-4A8D-A724-80D60639DE7B}" type="slidenum">
              <a:rPr lang="he-IL" smtClean="0"/>
              <a:t>‹#›</a:t>
            </a:fld>
            <a:endParaRPr lang="he-IL"/>
          </a:p>
        </p:txBody>
      </p:sp>
    </p:spTree>
    <p:extLst>
      <p:ext uri="{BB962C8B-B14F-4D97-AF65-F5344CB8AC3E}">
        <p14:creationId xmlns:p14="http://schemas.microsoft.com/office/powerpoint/2010/main" val="34102999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r>
              <a:rPr lang="en-US" sz="1200" b="0" dirty="0"/>
              <a:t>Humans have evolved many exceptional adaptations, including our increased brain size, upright walking, adaptation to endurance running, and extended learning period.</a:t>
            </a:r>
          </a:p>
          <a:p>
            <a:pPr marL="0" algn="l" defTabSz="914400" rtl="0" eaLnBrk="1" latinLnBrk="0" hangingPunct="1"/>
            <a:endParaRPr lang="en-US" sz="1200" b="0" dirty="0"/>
          </a:p>
          <a:p>
            <a:pPr marL="0" algn="l" defTabSz="914400" rtl="0" eaLnBrk="1" latinLnBrk="0" hangingPunct="1"/>
            <a:endParaRPr lang="en-US" sz="1200" b="0" dirty="0"/>
          </a:p>
          <a:p>
            <a:pPr marL="0" algn="l" defTabSz="914400" rtl="0" eaLnBrk="1" latinLnBrk="0" hangingPunct="1"/>
            <a:r>
              <a:rPr lang="en-US" sz="1200" b="0" dirty="0"/>
              <a:t>At the same time, these adaptations also came with a high price tag - many disorders that are prevalent in humans, but uncommon or even nonexistent in other great apes.</a:t>
            </a:r>
          </a:p>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2</a:t>
            </a:fld>
            <a:endParaRPr lang="en-US"/>
          </a:p>
        </p:txBody>
      </p:sp>
    </p:spTree>
    <p:extLst>
      <p:ext uri="{BB962C8B-B14F-4D97-AF65-F5344CB8AC3E}">
        <p14:creationId xmlns:p14="http://schemas.microsoft.com/office/powerpoint/2010/main" val="157205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What could this trade-off be? </a:t>
            </a:r>
            <a:r>
              <a:rPr lang="en-US" sz="1800" kern="100" dirty="0">
                <a:solidFill>
                  <a:srgbClr val="000000"/>
                </a:solidFill>
                <a:effectLst/>
                <a:latin typeface="Calibri" panose="020F0502020204030204" pitchFamily="34" charset="0"/>
                <a:ea typeface="Calibri" panose="020F0502020204030204" pitchFamily="34" charset="0"/>
              </a:rPr>
              <a:t>M</a:t>
            </a:r>
            <a:r>
              <a:rPr lang="en-IL" sz="1800" kern="100" dirty="0">
                <a:solidFill>
                  <a:srgbClr val="000000"/>
                </a:solidFill>
                <a:effectLst/>
                <a:latin typeface="Calibri" panose="020F0502020204030204" pitchFamily="34" charset="0"/>
                <a:ea typeface="Calibri" panose="020F0502020204030204" pitchFamily="34" charset="0"/>
              </a:rPr>
              <a:t>aybe the increase in the expression of these genes was adaptive and pushed you up the hill, but also closer to the cliff-edge, and then, if the expression increases slightly further due to environmental effects for example, you fall off the cliff and get the disease</a:t>
            </a:r>
          </a:p>
        </p:txBody>
      </p:sp>
      <p:sp>
        <p:nvSpPr>
          <p:cNvPr id="4" name="Slide Number Placeholder 3"/>
          <p:cNvSpPr>
            <a:spLocks noGrp="1"/>
          </p:cNvSpPr>
          <p:nvPr>
            <p:ph type="sldNum" sz="quarter" idx="10"/>
          </p:nvPr>
        </p:nvSpPr>
        <p:spPr/>
        <p:txBody>
          <a:bodyPr/>
          <a:lstStyle/>
          <a:p>
            <a:fld id="{EE36F6E7-EA35-407B-868C-4E3A5BFC5E72}" type="slidenum">
              <a:rPr lang="en-US" smtClean="0"/>
              <a:pPr/>
              <a:t>14</a:t>
            </a:fld>
            <a:endParaRPr lang="en-US"/>
          </a:p>
        </p:txBody>
      </p:sp>
    </p:spTree>
    <p:extLst>
      <p:ext uri="{BB962C8B-B14F-4D97-AF65-F5344CB8AC3E}">
        <p14:creationId xmlns:p14="http://schemas.microsoft.com/office/powerpoint/2010/main" val="155733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להדגיש שעברנו על המון מחלות, בכולן רואים את אותו טרנד ובחלקן גם </a:t>
            </a:r>
            <a:r>
              <a:rPr lang="he-IL" dirty="0" err="1"/>
              <a:t>סיגניפיקנטי</a:t>
            </a:r>
            <a:r>
              <a:rPr lang="he-IL" dirty="0"/>
              <a:t> (</a:t>
            </a:r>
            <a:r>
              <a:rPr lang="en-US" dirty="0"/>
              <a:t>meta plot</a:t>
            </a:r>
            <a:r>
              <a:rPr lang="he-IL" dirty="0"/>
              <a:t>)?</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20</a:t>
            </a:fld>
            <a:endParaRPr lang="he-IL"/>
          </a:p>
        </p:txBody>
      </p:sp>
    </p:spTree>
    <p:extLst>
      <p:ext uri="{BB962C8B-B14F-4D97-AF65-F5344CB8AC3E}">
        <p14:creationId xmlns:p14="http://schemas.microsoft.com/office/powerpoint/2010/main" val="1172397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ראינו רק בסכיזופרניה שיש גם סלקציה נגד </a:t>
            </a:r>
            <a:r>
              <a:rPr lang="en-US" dirty="0"/>
              <a:t>down</a:t>
            </a:r>
            <a:r>
              <a:rPr lang="he-IL" dirty="0"/>
              <a:t>. מתאים ל</a:t>
            </a:r>
            <a:r>
              <a:rPr lang="en-US" dirty="0" err="1"/>
              <a:t>cliffedge</a:t>
            </a:r>
            <a:r>
              <a:rPr lang="he-IL" dirty="0"/>
              <a:t> וזה גם הגיוני שפה הסיגנל הכי חזק בגלל שלסכיזופרניה יש אפקט </a:t>
            </a:r>
            <a:r>
              <a:rPr lang="he-IL" dirty="0" err="1"/>
              <a:t>פיטנס</a:t>
            </a:r>
            <a:r>
              <a:rPr lang="he-IL" dirty="0"/>
              <a:t> הכי גדול מכל המחלות שבדקנו. </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21</a:t>
            </a:fld>
            <a:endParaRPr lang="he-IL"/>
          </a:p>
        </p:txBody>
      </p:sp>
    </p:spTree>
    <p:extLst>
      <p:ext uri="{BB962C8B-B14F-4D97-AF65-F5344CB8AC3E}">
        <p14:creationId xmlns:p14="http://schemas.microsoft.com/office/powerpoint/2010/main" val="7233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lgn="l" rtl="0">
              <a:spcBef>
                <a:spcPct val="0"/>
              </a:spcBef>
              <a:buFontTx/>
              <a:buNone/>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You might be thinking at this point that maybe these diseases are not really human-specific, but are just caused by our unique environment, diet, longevity, but actually, there are hundreds of apes that have been raised with humans practically as members of the family, eating human food, being exposed to urban toxins, living to the age of 60 or more, interacting with human pathogens, going through autopsy after death to identify cause of death – none of them get these diseases.</a:t>
            </a:r>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b="0" dirty="0"/>
              <a:t>This suggests that these are indeed human-specific diseases and that genetic changes that emerged in our evolution have made us more susceptible to them</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b="0" dirty="0"/>
          </a:p>
          <a:p>
            <a:pPr marL="0" algn="l" defTabSz="914400" rtl="0" eaLnBrk="1" latinLnBrk="0" hangingPunct="1"/>
            <a:endParaRPr lang="en-US" sz="1200" dirty="0"/>
          </a:p>
          <a:p>
            <a:pPr marL="0" algn="l" defTabSz="914400" rtl="0" eaLnBrk="1" latinLnBrk="0" hangingPunct="1"/>
            <a:r>
              <a:rPr lang="en-US" sz="1200" dirty="0"/>
              <a:t>Our goal in this project is to try and understand why do only humans get these diseases, what is the mechanism that protects other apes from getting the disease, and if we find such mechanisms, can these protection mechanisms inform us in the development of a cure for the disease? After all, nature has already solved this problem for apes, so why not use it?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3</a:t>
            </a:fld>
            <a:endParaRPr lang="en-US"/>
          </a:p>
        </p:txBody>
      </p:sp>
    </p:spTree>
    <p:extLst>
      <p:ext uri="{BB962C8B-B14F-4D97-AF65-F5344CB8AC3E}">
        <p14:creationId xmlns:p14="http://schemas.microsoft.com/office/powerpoint/2010/main" val="282055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fact that genetic changes that make us more susceptible to a disease emerged in our evolution and spread in the human population is counterintuitive, as we would expect negative selection to purge these disease susceptibility alleles.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question is how did these changes emerge, and what drove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immediate suspect is changes to gene regulation, meaning changes to where, when and to what extent a gene is expressed. This is because changes to gene regulation are considered the main fuel of evolution.</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DFD31FB-0B46-448B-813B-8D8E52D640D4}" type="slidenum">
              <a:rPr lang="he-IL" smtClean="0"/>
              <a:pPr/>
              <a:t>4</a:t>
            </a:fld>
            <a:endParaRPr lang="he-IL"/>
          </a:p>
        </p:txBody>
      </p:sp>
    </p:spTree>
    <p:extLst>
      <p:ext uri="{BB962C8B-B14F-4D97-AF65-F5344CB8AC3E}">
        <p14:creationId xmlns:p14="http://schemas.microsoft.com/office/powerpoint/2010/main" val="99641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r>
              <a:rPr lang="en-US" dirty="0"/>
              <a:t>To find such changes, we can compare gene expression in a human sample to a chimp sample and identify differentially expressed genes.</a:t>
            </a:r>
          </a:p>
          <a:p>
            <a:pPr algn="l" rtl="0"/>
            <a:endParaRPr lang="en-US" dirty="0"/>
          </a:p>
          <a:p>
            <a:pPr algn="l" rtl="0"/>
            <a:r>
              <a:rPr lang="en-US" dirty="0"/>
              <a:t>However, when we do RNA-seq for example, we’re never certain if the difference we see is a true evolutionary difference, or perhaps something that is driven by environmental differences (for example, a different diet), cell composition differences between the human and chimpanzee samples in these specific samples, a difference response to cell culture or simply a batch effect. </a:t>
            </a:r>
            <a:r>
              <a:rPr lang="en-US" b="1" dirty="0"/>
              <a:t>So, it is really difficult to determine if the difference we see in expression is a true evolutionary difference, or just artifact of an imperfect comparison.</a:t>
            </a:r>
          </a:p>
          <a:p>
            <a:pPr algn="l" rtl="0"/>
            <a:endParaRPr lang="en-US" dirty="0"/>
          </a:p>
        </p:txBody>
      </p:sp>
      <p:sp>
        <p:nvSpPr>
          <p:cNvPr id="4" name="Slide Number Placeholder 3"/>
          <p:cNvSpPr>
            <a:spLocks noGrp="1"/>
          </p:cNvSpPr>
          <p:nvPr>
            <p:ph type="sldNum" sz="quarter" idx="5"/>
          </p:nvPr>
        </p:nvSpPr>
        <p:spPr/>
        <p:txBody>
          <a:bodyPr/>
          <a:lstStyle/>
          <a:p>
            <a:fld id="{04ED491F-2D05-4746-8FA8-EB0FEC41B62D}" type="slidenum">
              <a:rPr lang="en-US" smtClean="0"/>
              <a:t>5</a:t>
            </a:fld>
            <a:endParaRPr lang="en-US"/>
          </a:p>
        </p:txBody>
      </p:sp>
    </p:spTree>
    <p:extLst>
      <p:ext uri="{BB962C8B-B14F-4D97-AF65-F5344CB8AC3E}">
        <p14:creationId xmlns:p14="http://schemas.microsoft.com/office/powerpoint/2010/main" val="12712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spcAft>
                <a:spcPts val="0"/>
              </a:spcAft>
            </a:pPr>
            <a:r>
              <a:rPr lang="en-US" sz="1800" kern="100" dirty="0">
                <a:solidFill>
                  <a:srgbClr val="000000"/>
                </a:solidFill>
                <a:effectLst/>
                <a:latin typeface="Calibri" panose="020F0502020204030204" pitchFamily="34" charset="0"/>
                <a:ea typeface="Calibri" panose="020F0502020204030204" pitchFamily="34" charset="0"/>
              </a:rPr>
              <a:t>To address this, we have generated a powerful new resource: human-chimp hybrid cells. By creating a cell that contains both the human and chimp genomes within the same nucleus, we get a well-controlled system, where the two genomes are exposed to the exact same cellular and external environment. This means that any difference in expression between the human and chimp alleles has to be driven by evolutionary changes to the expression of that gene. </a:t>
            </a: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4ED491F-2D05-4746-8FA8-EB0FEC41B62D}" type="slidenum">
              <a:rPr lang="en-US" smtClean="0"/>
              <a:t>6</a:t>
            </a:fld>
            <a:endParaRPr lang="en-US"/>
          </a:p>
        </p:txBody>
      </p:sp>
    </p:spTree>
    <p:extLst>
      <p:ext uri="{BB962C8B-B14F-4D97-AF65-F5344CB8AC3E}">
        <p14:creationId xmlns:p14="http://schemas.microsoft.com/office/powerpoint/2010/main" val="290327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So, we will use these human-chimp hybrid cells to identify the evolutionary changes that emerged in disease-causing genes. For example, if we see a case like this, where genes associated with Alzheimer’s disease have become mostly upregulated in humans, this would suggest a signature of selection driving these genes to up-regulation in humans. Perhaps, this reflects a trade-off, where upregulation of this pathway was adaptive, but also exposed us to Alzheimer’s</a:t>
            </a:r>
          </a:p>
        </p:txBody>
      </p:sp>
      <p:sp>
        <p:nvSpPr>
          <p:cNvPr id="4" name="Slide Number Placeholder 3"/>
          <p:cNvSpPr>
            <a:spLocks noGrp="1"/>
          </p:cNvSpPr>
          <p:nvPr>
            <p:ph type="sldNum" sz="quarter" idx="10"/>
          </p:nvPr>
        </p:nvSpPr>
        <p:spPr/>
        <p:txBody>
          <a:bodyPr/>
          <a:lstStyle/>
          <a:p>
            <a:fld id="{EE36F6E7-EA35-407B-868C-4E3A5BFC5E72}" type="slidenum">
              <a:rPr lang="en-US" smtClean="0"/>
              <a:pPr/>
              <a:t>7</a:t>
            </a:fld>
            <a:endParaRPr lang="en-US"/>
          </a:p>
        </p:txBody>
      </p:sp>
    </p:spTree>
    <p:extLst>
      <p:ext uri="{BB962C8B-B14F-4D97-AF65-F5344CB8AC3E}">
        <p14:creationId xmlns:p14="http://schemas.microsoft.com/office/powerpoint/2010/main" val="240248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9</a:t>
            </a:fld>
            <a:endParaRPr lang="he-IL"/>
          </a:p>
        </p:txBody>
      </p:sp>
    </p:spTree>
    <p:extLst>
      <p:ext uri="{BB962C8B-B14F-4D97-AF65-F5344CB8AC3E}">
        <p14:creationId xmlns:p14="http://schemas.microsoft.com/office/powerpoint/2010/main" val="253688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2E85F-DDDE-BABB-79F4-6CCE8C6FEC5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FB1EFB8-B52E-0E90-6780-D4352B51198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1FCDAAE-9DBD-564E-3493-70A616BFAE12}"/>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3116A643-1965-BC99-1517-EDC5B69B7DD6}"/>
              </a:ext>
            </a:extLst>
          </p:cNvPr>
          <p:cNvSpPr>
            <a:spLocks noGrp="1"/>
          </p:cNvSpPr>
          <p:nvPr>
            <p:ph type="sldNum" sz="quarter" idx="5"/>
          </p:nvPr>
        </p:nvSpPr>
        <p:spPr/>
        <p:txBody>
          <a:bodyPr/>
          <a:lstStyle/>
          <a:p>
            <a:fld id="{64F50766-83A2-4A8D-A724-80D60639DE7B}" type="slidenum">
              <a:rPr lang="he-IL" smtClean="0"/>
              <a:t>11</a:t>
            </a:fld>
            <a:endParaRPr lang="he-IL"/>
          </a:p>
        </p:txBody>
      </p:sp>
    </p:spTree>
    <p:extLst>
      <p:ext uri="{BB962C8B-B14F-4D97-AF65-F5344CB8AC3E}">
        <p14:creationId xmlns:p14="http://schemas.microsoft.com/office/powerpoint/2010/main" val="396387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43C77-2F7C-EED6-239F-4F9A0C774FD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47E5FA-ED16-4E15-AC28-9AD2F07612B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EAECAC-D99D-B8AF-8559-C17F3B8D8F05}"/>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D304521A-DC14-2673-443A-87A32E9B54A7}"/>
              </a:ext>
            </a:extLst>
          </p:cNvPr>
          <p:cNvSpPr>
            <a:spLocks noGrp="1"/>
          </p:cNvSpPr>
          <p:nvPr>
            <p:ph type="sldNum" sz="quarter" idx="5"/>
          </p:nvPr>
        </p:nvSpPr>
        <p:spPr/>
        <p:txBody>
          <a:bodyPr/>
          <a:lstStyle/>
          <a:p>
            <a:fld id="{64F50766-83A2-4A8D-A724-80D60639DE7B}" type="slidenum">
              <a:rPr lang="he-IL" smtClean="0"/>
              <a:t>12</a:t>
            </a:fld>
            <a:endParaRPr lang="he-IL"/>
          </a:p>
        </p:txBody>
      </p:sp>
    </p:spTree>
    <p:extLst>
      <p:ext uri="{BB962C8B-B14F-4D97-AF65-F5344CB8AC3E}">
        <p14:creationId xmlns:p14="http://schemas.microsoft.com/office/powerpoint/2010/main" val="45946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51DB04-3D8C-AEF5-6506-2DED8C7DAC8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CB169B8-304F-A100-92EF-C74FD28A4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8EE4784-A498-4E04-0CED-17266D15E93F}"/>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A7168D7-178F-CA7D-C494-3F5576980C0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80F866-0628-F184-2FB8-F59315A3611F}"/>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135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7B4721-45A3-8759-6F61-1B6BF1B4E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9AEA923-A52A-67C4-5B82-4F6B6EEB054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81F216B-4FBD-31B4-5A50-A706F1478EC2}"/>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D3836EF-7213-40AE-F3FB-B601F32AF3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412C3E8-3E2F-2BFC-E576-6957AC2F219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41781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51FC54E-DB5A-DAD1-2434-07B5E27D3CA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68F72F8-9E37-EAAC-D900-530639C66B9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E4EC31-A497-84C6-2667-8555A11CCACD}"/>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1669A26-57BC-A406-EECE-DF05A15F158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918E1A-00FE-B950-E1B7-999B61204CA6}"/>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32450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AA6AD4-184C-BCF7-AF7C-5060ECC2C3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6B6651-F1B4-DD50-16C2-D19C02F8064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DBFF1AB-2DED-DE4F-7F2B-A07A949044BE}"/>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E2EFEB77-065B-8032-2FC4-E1357C759A1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86E4222-DF67-6F55-8031-9FA8467CD869}"/>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8128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3C1236-869A-6220-C69F-97F1AC63B69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085C67-4387-23AC-5B77-E51A007827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DCE75541-259A-2B25-9257-3F9B227586FB}"/>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756731F9-BDCE-09B6-EA85-8F26448EF4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95EB39-6079-9D56-C39D-26B9017929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4653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BC4AB2-697E-9548-E2FD-D9E597F3ADA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7355AA3-5AF9-D774-A30E-CB86F3ADCB9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EF799D9-DD49-BD94-E206-E02B38DEA1C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F9F70553-6CE9-496F-CF6F-E4EC2F8B2D1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10251B85-008F-9246-E0A6-D44306EE64C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3821373-146F-3CBD-BBC1-659C98717FE1}"/>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7624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7BF52F-EFD2-ECD6-6CA3-86DF97ED2FB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7BA7F05-20E2-AEA6-E6CF-5A24B1876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53B7E6A-8520-D25A-33AF-6C0BC6E7AE0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C6FDC96-5FC2-E61A-A945-EC5615950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58174EB-39D9-D2DA-9677-9EB3762C2C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045699C-3E63-7FD7-C1F3-1E7497288A4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8" name="מציין מיקום של כותרת תחתונה 7">
            <a:extLst>
              <a:ext uri="{FF2B5EF4-FFF2-40B4-BE49-F238E27FC236}">
                <a16:creationId xmlns:a16="http://schemas.microsoft.com/office/drawing/2014/main" id="{5BAC47FF-8AAA-40A1-4EFE-2FC353F9FE8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70406A7-E97E-EEBA-040A-9FC31234C03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60995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A86492-0542-A6B8-0410-F1C751499B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711C620-6586-75DC-8BA0-B36C141729A1}"/>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4" name="מציין מיקום של כותרת תחתונה 3">
            <a:extLst>
              <a:ext uri="{FF2B5EF4-FFF2-40B4-BE49-F238E27FC236}">
                <a16:creationId xmlns:a16="http://schemas.microsoft.com/office/drawing/2014/main" id="{83ED5236-5D43-4C88-99B9-FB3BFA1518A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FFB032E-C763-5193-2952-36FB16C27E67}"/>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3199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447864-07B9-E599-2EAC-FB2ABEE5923C}"/>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3" name="מציין מיקום של כותרת תחתונה 2">
            <a:extLst>
              <a:ext uri="{FF2B5EF4-FFF2-40B4-BE49-F238E27FC236}">
                <a16:creationId xmlns:a16="http://schemas.microsoft.com/office/drawing/2014/main" id="{35DC4AE1-0EE6-9AA2-315A-304095A4350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FD4E024-A722-4112-9748-5B02773AD31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629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5EFADD-78FE-7CC0-A374-CD0567C014D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CAECB93-48EC-D0E8-51BF-077A511E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258BB89-1D12-9686-6564-1334F9FA1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8E65D8-48D2-B397-EBD3-E7793F34D307}"/>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DB5DD021-4281-E5CA-49E6-3577F01740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8F8BE1-5B49-CE4B-11C5-A4A449C644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11889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884B11-B311-564C-DBC1-F9FD9BE0FD7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28D561BD-E667-6B5A-994F-CE5A4A78E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DD05131-990D-1D79-54DD-9BA92664B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D6CCBB5-4FA4-8112-064A-66A13B6D30B6}"/>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2A154919-9D99-9619-23A4-941F60FBF6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ECCC28A-15B4-F06F-6EE8-7C90A4332192}"/>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5971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471C646-C5F3-9F1F-0977-22CFFF277D34}"/>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F9031AE-1217-D6AD-0028-CDB31A3BE57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4CFE58-9B1E-ECC6-25BF-E5741DFF45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BB82D60-7E70-C07F-A095-45FA469B0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C6D2401-1DEC-7695-647B-DAF05A2E460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97ACF353-F54E-4338-80C2-CC503C46D57B}" type="slidenum">
              <a:rPr lang="he-IL" smtClean="0"/>
              <a:t>‹#›</a:t>
            </a:fld>
            <a:endParaRPr lang="he-IL"/>
          </a:p>
        </p:txBody>
      </p:sp>
    </p:spTree>
    <p:extLst>
      <p:ext uri="{BB962C8B-B14F-4D97-AF65-F5344CB8AC3E}">
        <p14:creationId xmlns:p14="http://schemas.microsoft.com/office/powerpoint/2010/main" val="2904355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jpeg"/><Relationship Id="rId10" Type="http://schemas.microsoft.com/office/2007/relationships/hdphoto" Target="../media/hdphoto2.wdp"/><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hyperlink" Target="http://recedingrules.blogspot.com/2011_07_01_archive.html" TargetMode="External"/><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tiff"/><Relationship Id="rId11" Type="http://schemas.microsoft.com/office/2007/relationships/hdphoto" Target="../media/hdphoto5.wdp"/><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3.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Weather_Icons_-_skc.svg" TargetMode="External"/><Relationship Id="rId13" Type="http://schemas.openxmlformats.org/officeDocument/2006/relationships/hyperlink" Target="https://pxhere.com/en/photo/1453897" TargetMode="External"/><Relationship Id="rId18" Type="http://schemas.openxmlformats.org/officeDocument/2006/relationships/image" Target="../media/image23.png"/><Relationship Id="rId3" Type="http://schemas.openxmlformats.org/officeDocument/2006/relationships/image" Target="../media/image14.tiff"/><Relationship Id="rId21" Type="http://schemas.openxmlformats.org/officeDocument/2006/relationships/hyperlink" Target="https://freesvg.org/petri-dish-vector-illustration" TargetMode="External"/><Relationship Id="rId7" Type="http://schemas.openxmlformats.org/officeDocument/2006/relationships/image" Target="../media/image19.png"/><Relationship Id="rId12" Type="http://schemas.microsoft.com/office/2007/relationships/hdphoto" Target="../media/hdphoto7.wdp"/><Relationship Id="rId17" Type="http://schemas.microsoft.com/office/2007/relationships/hdphoto" Target="../media/hdphoto9.wdp"/><Relationship Id="rId2" Type="http://schemas.openxmlformats.org/officeDocument/2006/relationships/notesSlide" Target="../notesSlides/notesSlide4.xml"/><Relationship Id="rId16" Type="http://schemas.openxmlformats.org/officeDocument/2006/relationships/hyperlink" Target="https://www.publicdomainpictures.net/es/view-image.php?image=272450&amp;picture=silueta-de-la-celula-nerviosa" TargetMode="External"/><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hyperlink" Target="https://pixabay.com/en/banana-black-banana-banana-vector-2737145/" TargetMode="External"/><Relationship Id="rId11" Type="http://schemas.openxmlformats.org/officeDocument/2006/relationships/image" Target="../media/image21.png"/><Relationship Id="rId5" Type="http://schemas.openxmlformats.org/officeDocument/2006/relationships/image" Target="../media/image18.png"/><Relationship Id="rId15" Type="http://schemas.microsoft.com/office/2007/relationships/hdphoto" Target="../media/hdphoto8.wdp"/><Relationship Id="rId10" Type="http://schemas.openxmlformats.org/officeDocument/2006/relationships/hyperlink" Target="http://www.pngall.com/germs-png/download/38224" TargetMode="External"/><Relationship Id="rId19" Type="http://schemas.openxmlformats.org/officeDocument/2006/relationships/hyperlink" Target="https://pixabay.com/en/chemical-science-science-icon-1293762/" TargetMode="External"/><Relationship Id="rId4" Type="http://schemas.openxmlformats.org/officeDocument/2006/relationships/image" Target="../media/image17.emf"/><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tiff"/><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ick Cartoon Images – Browse 133,296 Stock Photos, Vectors, and Video |  Adobe Stock‬‏">
            <a:extLst>
              <a:ext uri="{FF2B5EF4-FFF2-40B4-BE49-F238E27FC236}">
                <a16:creationId xmlns:a16="http://schemas.microsoft.com/office/drawing/2014/main" id="{4BA98EBC-0BFA-B2C3-F708-B57FC408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155" y="3602038"/>
            <a:ext cx="4380429" cy="31406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ssil find complicates theory of human evolution | Baptist Press‬‏">
            <a:extLst>
              <a:ext uri="{FF2B5EF4-FFF2-40B4-BE49-F238E27FC236}">
                <a16:creationId xmlns:a16="http://schemas.microsoft.com/office/drawing/2014/main" id="{C2427A92-2FF6-AB60-5BF3-4B25638DD01B}"/>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7717155" cy="5344844"/>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784ADA7F-0491-9A37-E1E5-1723398F7329}"/>
              </a:ext>
            </a:extLst>
          </p:cNvPr>
          <p:cNvSpPr>
            <a:spLocks noGrp="1"/>
          </p:cNvSpPr>
          <p:nvPr>
            <p:ph type="ctrTitle"/>
          </p:nvPr>
        </p:nvSpPr>
        <p:spPr/>
        <p:txBody>
          <a:bodyPr>
            <a:normAutofit/>
          </a:bodyPr>
          <a:lstStyle/>
          <a:p>
            <a:r>
              <a:rPr lang="en-US"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 evolution of human-specific disease</a:t>
            </a:r>
            <a:endParaRPr lang="he-IL"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3" name="כותרת משנה 2">
            <a:extLst>
              <a:ext uri="{FF2B5EF4-FFF2-40B4-BE49-F238E27FC236}">
                <a16:creationId xmlns:a16="http://schemas.microsoft.com/office/drawing/2014/main" id="{E9401324-7122-D426-4C57-3078A00115D6}"/>
              </a:ext>
            </a:extLst>
          </p:cNvPr>
          <p:cNvSpPr>
            <a:spLocks noGrp="1"/>
          </p:cNvSpPr>
          <p:nvPr>
            <p:ph type="subTitle" idx="1"/>
          </p:nvPr>
        </p:nvSpPr>
        <p:spPr/>
        <p:txBody>
          <a:bodyPr/>
          <a:lstStyle/>
          <a:p>
            <a:r>
              <a:rPr lang="en-US" sz="2800" b="1" i="1" dirty="0"/>
              <a:t>Sarit Moses &amp; Gil Sasson</a:t>
            </a:r>
          </a:p>
          <a:p>
            <a:r>
              <a:rPr lang="en-US" sz="2800" b="1" i="1" dirty="0"/>
              <a:t>Supervised by Dr. David Gokhman</a:t>
            </a:r>
          </a:p>
          <a:p>
            <a:r>
              <a:rPr lang="en-US" sz="2800" b="1" i="1" dirty="0"/>
              <a:t>T.A.: Nachshon </a:t>
            </a:r>
            <a:r>
              <a:rPr lang="en-US" sz="2800" b="1" i="1" dirty="0" err="1"/>
              <a:t>Egyes</a:t>
            </a:r>
            <a:endParaRPr lang="he-IL" sz="2800" b="1" i="1" dirty="0"/>
          </a:p>
        </p:txBody>
      </p:sp>
    </p:spTree>
    <p:extLst>
      <p:ext uri="{BB962C8B-B14F-4D97-AF65-F5344CB8AC3E}">
        <p14:creationId xmlns:p14="http://schemas.microsoft.com/office/powerpoint/2010/main" val="331738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2F2DC3-A4F1-27ED-80EB-551A7959D221}"/>
              </a:ext>
            </a:extLst>
          </p:cNvPr>
          <p:cNvSpPr>
            <a:spLocks noGrp="1"/>
          </p:cNvSpPr>
          <p:nvPr>
            <p:ph type="title"/>
          </p:nvPr>
        </p:nvSpPr>
        <p:spPr/>
        <p:txBody>
          <a:bodyPr/>
          <a:lstStyle/>
          <a:p>
            <a:endParaRPr lang="he-IL"/>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F1729516-5515-292C-661E-A27AE4F00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411446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6FFAB-91F5-D084-44FA-BDA9037E4401}"/>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B5A1FD4-9F07-028D-F5F1-D1B36D5D449C}"/>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Selection is stronger against downregulation</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D7469F0-3768-D082-04F1-5FAE0DB7B9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719" y="1690688"/>
            <a:ext cx="7324497" cy="5127149"/>
          </a:xfrm>
        </p:spPr>
      </p:pic>
      <p:pic>
        <p:nvPicPr>
          <p:cNvPr id="6" name="תמונה 5"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B8636A0B-6D66-71A8-58F6-89F3F873A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45" y="1441216"/>
            <a:ext cx="3936955" cy="2755869"/>
          </a:xfrm>
          <a:prstGeom prst="rect">
            <a:avLst/>
          </a:prstGeo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1CF8DCFF-3878-D96D-FAA9-07C2A52E7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045" y="4159210"/>
            <a:ext cx="3855414" cy="2698790"/>
          </a:xfrm>
          <a:prstGeom prst="rect">
            <a:avLst/>
          </a:prstGeom>
        </p:spPr>
      </p:pic>
    </p:spTree>
    <p:extLst>
      <p:ext uri="{BB962C8B-B14F-4D97-AF65-F5344CB8AC3E}">
        <p14:creationId xmlns:p14="http://schemas.microsoft.com/office/powerpoint/2010/main" val="33742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FA897-4139-8FDC-CECC-A3A4B1626E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3DA3C90D-F71E-68D9-1097-C6636D1A882A}"/>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Stronger (and more negative) changes are under stronger negative selection</a:t>
            </a:r>
            <a:endParaRPr lang="he-IL" dirty="0"/>
          </a:p>
        </p:txBody>
      </p:sp>
      <p:pic>
        <p:nvPicPr>
          <p:cNvPr id="9" name="תמונה 8" descr="תמונה שמכילה טקסט, צילום מסך, תרשים, קו&#10;&#10;תוכן שנוצר על-ידי בינה מלאכותית עשוי להיות שגוי.">
            <a:extLst>
              <a:ext uri="{FF2B5EF4-FFF2-40B4-BE49-F238E27FC236}">
                <a16:creationId xmlns:a16="http://schemas.microsoft.com/office/drawing/2014/main" id="{604F2573-92CE-BAB1-1684-518544C05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2036128"/>
            <a:ext cx="6055367" cy="3784604"/>
          </a:xfrm>
          <a:prstGeom prst="rect">
            <a:avLst/>
          </a:prstGeom>
        </p:spPr>
      </p:pic>
      <p:pic>
        <p:nvPicPr>
          <p:cNvPr id="11" name="תמונה 10" descr="תמונה שמכילה טקסט, קו, צילום מסך, תרשים&#10;&#10;תוכן שנוצר על-ידי בינה מלאכותית עשוי להיות שגוי.">
            <a:extLst>
              <a:ext uri="{FF2B5EF4-FFF2-40B4-BE49-F238E27FC236}">
                <a16:creationId xmlns:a16="http://schemas.microsoft.com/office/drawing/2014/main" id="{1C8F7CB8-536F-BADB-6108-185FF7E44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4550"/>
            <a:ext cx="5868417" cy="3667760"/>
          </a:xfrm>
          <a:prstGeom prst="rect">
            <a:avLst/>
          </a:prstGeom>
        </p:spPr>
      </p:pic>
    </p:spTree>
    <p:extLst>
      <p:ext uri="{BB962C8B-B14F-4D97-AF65-F5344CB8AC3E}">
        <p14:creationId xmlns:p14="http://schemas.microsoft.com/office/powerpoint/2010/main" val="39566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438713-75B5-3CEF-AAB5-36F74F1ABB56}"/>
              </a:ext>
            </a:extLst>
          </p:cNvPr>
          <p:cNvSpPr>
            <a:spLocks noGrp="1"/>
          </p:cNvSpPr>
          <p:nvPr>
            <p:ph type="title"/>
          </p:nvPr>
        </p:nvSpPr>
        <p:spPr/>
        <p:txBody>
          <a:bodyPr/>
          <a:lstStyle/>
          <a:p>
            <a:r>
              <a:rPr lang="en-US" dirty="0"/>
              <a:t>Project outline – here comes infographics about our pipeline</a:t>
            </a:r>
            <a:endParaRPr lang="he-IL" dirty="0"/>
          </a:p>
        </p:txBody>
      </p:sp>
      <p:sp>
        <p:nvSpPr>
          <p:cNvPr id="3" name="מציין מיקום תוכן 2">
            <a:extLst>
              <a:ext uri="{FF2B5EF4-FFF2-40B4-BE49-F238E27FC236}">
                <a16:creationId xmlns:a16="http://schemas.microsoft.com/office/drawing/2014/main" id="{FA934431-9AD7-357F-2794-5341F0F131C5}"/>
              </a:ext>
            </a:extLst>
          </p:cNvPr>
          <p:cNvSpPr>
            <a:spLocks noGrp="1"/>
          </p:cNvSpPr>
          <p:nvPr>
            <p:ph idx="1"/>
          </p:nvPr>
        </p:nvSpPr>
        <p:spPr/>
        <p:txBody>
          <a:bodyPr>
            <a:normAutofit lnSpcReduction="10000"/>
          </a:bodyPr>
          <a:lstStyle/>
          <a:p>
            <a:r>
              <a:rPr lang="en-US" dirty="0"/>
              <a:t>Start from documentation of human specific diseases (</a:t>
            </a:r>
            <a:r>
              <a:rPr lang="en-US" dirty="0" err="1"/>
              <a:t>varki</a:t>
            </a:r>
            <a:r>
              <a:rPr lang="en-US" dirty="0"/>
              <a:t>, </a:t>
            </a:r>
            <a:r>
              <a:rPr lang="en-US" dirty="0" err="1"/>
              <a:t>gokhman</a:t>
            </a:r>
            <a:r>
              <a:rPr lang="en-US" dirty="0"/>
              <a:t> list)</a:t>
            </a:r>
          </a:p>
          <a:p>
            <a:r>
              <a:rPr lang="en-US" dirty="0"/>
              <a:t>Get list of related </a:t>
            </a:r>
            <a:r>
              <a:rPr lang="en-US" dirty="0" err="1"/>
              <a:t>celltypes</a:t>
            </a:r>
            <a:r>
              <a:rPr lang="en-US" dirty="0"/>
              <a:t> for each of the diseases</a:t>
            </a:r>
          </a:p>
          <a:p>
            <a:r>
              <a:rPr lang="en-US" dirty="0"/>
              <a:t>Check for GWAS data and </a:t>
            </a:r>
            <a:r>
              <a:rPr lang="en-US" dirty="0" err="1"/>
              <a:t>ClinVar</a:t>
            </a:r>
            <a:r>
              <a:rPr lang="en-US" dirty="0"/>
              <a:t> data to identify Associated genes</a:t>
            </a:r>
          </a:p>
          <a:p>
            <a:r>
              <a:rPr lang="en-US" dirty="0"/>
              <a:t>Use hybrid data</a:t>
            </a:r>
          </a:p>
          <a:p>
            <a:r>
              <a:rPr lang="en-US" dirty="0"/>
              <a:t>Find differences between disease-associated genes and non disease-associated genes</a:t>
            </a:r>
          </a:p>
          <a:p>
            <a:r>
              <a:rPr lang="en-US" dirty="0"/>
              <a:t>We tested 31 diseases in various </a:t>
            </a:r>
            <a:r>
              <a:rPr lang="en-US" dirty="0" err="1"/>
              <a:t>celltypes</a:t>
            </a:r>
            <a:r>
              <a:rPr lang="en-US" dirty="0"/>
              <a:t>, will focus on schizophrenia since this is where we have interesting results</a:t>
            </a:r>
            <a:endParaRPr lang="he-IL" dirty="0"/>
          </a:p>
        </p:txBody>
      </p:sp>
    </p:spTree>
    <p:extLst>
      <p:ext uri="{BB962C8B-B14F-4D97-AF65-F5344CB8AC3E}">
        <p14:creationId xmlns:p14="http://schemas.microsoft.com/office/powerpoint/2010/main" val="359492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502766"/>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human-ape hybrids to study disease</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938748"/>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FB7542-4F38-7033-804E-B83D69F8F761}"/>
              </a:ext>
            </a:extLst>
          </p:cNvPr>
          <p:cNvSpPr txBox="1"/>
          <p:nvPr/>
        </p:nvSpPr>
        <p:spPr>
          <a:xfrm>
            <a:off x="536322" y="1258178"/>
            <a:ext cx="6755903" cy="954107"/>
          </a:xfrm>
          <a:prstGeom prst="rect">
            <a:avLst/>
          </a:prstGeom>
          <a:noFill/>
        </p:spPr>
        <p:txBody>
          <a:bodyPr wrap="square">
            <a:spAutoFit/>
          </a:bodyPr>
          <a:lstStyle/>
          <a:p>
            <a:pPr algn="ct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Cliff-edge theory</a:t>
            </a:r>
          </a:p>
          <a:p>
            <a:pPr algn="ctr" defTabSz="1219170"/>
            <a:r>
              <a:rPr lang="en-US" sz="2400" dirty="0">
                <a:solidFill>
                  <a:schemeClr val="tx1">
                    <a:lumMod val="65000"/>
                    <a:lumOff val="35000"/>
                  </a:schemeClr>
                </a:solidFill>
                <a:latin typeface="Helvetica Neue Thin" panose="020B0403020202020204" pitchFamily="34" charset="0"/>
                <a:ea typeface="Helvetica Neue Thin" panose="020B0403020202020204" pitchFamily="34" charset="0"/>
                <a:cs typeface="Calibri Light" panose="020F0302020204030204" pitchFamily="34" charset="0"/>
              </a:rPr>
              <a:t>Trade-off between adaptation and disease risk</a:t>
            </a:r>
          </a:p>
        </p:txBody>
      </p:sp>
      <p:sp>
        <p:nvSpPr>
          <p:cNvPr id="10" name="Freeform 9">
            <a:extLst>
              <a:ext uri="{FF2B5EF4-FFF2-40B4-BE49-F238E27FC236}">
                <a16:creationId xmlns:a16="http://schemas.microsoft.com/office/drawing/2014/main" id="{027F4B13-D51B-544C-9AF0-421E9C65295B}"/>
              </a:ext>
            </a:extLst>
          </p:cNvPr>
          <p:cNvSpPr/>
          <p:nvPr/>
        </p:nvSpPr>
        <p:spPr>
          <a:xfrm>
            <a:off x="1984982" y="3639969"/>
            <a:ext cx="3856513" cy="1788679"/>
          </a:xfrm>
          <a:custGeom>
            <a:avLst/>
            <a:gdLst>
              <a:gd name="connsiteX0" fmla="*/ 0 w 2646947"/>
              <a:gd name="connsiteY0" fmla="*/ 398234 h 1341509"/>
              <a:gd name="connsiteX1" fmla="*/ 125128 w 2646947"/>
              <a:gd name="connsiteY1" fmla="*/ 369358 h 1341509"/>
              <a:gd name="connsiteX2" fmla="*/ 182880 w 2646947"/>
              <a:gd name="connsiteY2" fmla="*/ 350107 h 1341509"/>
              <a:gd name="connsiteX3" fmla="*/ 269507 w 2646947"/>
              <a:gd name="connsiteY3" fmla="*/ 311606 h 1341509"/>
              <a:gd name="connsiteX4" fmla="*/ 433137 w 2646947"/>
              <a:gd name="connsiteY4" fmla="*/ 292356 h 1341509"/>
              <a:gd name="connsiteX5" fmla="*/ 500513 w 2646947"/>
              <a:gd name="connsiteY5" fmla="*/ 273105 h 1341509"/>
              <a:gd name="connsiteX6" fmla="*/ 577516 w 2646947"/>
              <a:gd name="connsiteY6" fmla="*/ 253855 h 1341509"/>
              <a:gd name="connsiteX7" fmla="*/ 616017 w 2646947"/>
              <a:gd name="connsiteY7" fmla="*/ 244229 h 1341509"/>
              <a:gd name="connsiteX8" fmla="*/ 644892 w 2646947"/>
              <a:gd name="connsiteY8" fmla="*/ 234604 h 1341509"/>
              <a:gd name="connsiteX9" fmla="*/ 741145 w 2646947"/>
              <a:gd name="connsiteY9" fmla="*/ 215354 h 1341509"/>
              <a:gd name="connsiteX10" fmla="*/ 827772 w 2646947"/>
              <a:gd name="connsiteY10" fmla="*/ 196103 h 1341509"/>
              <a:gd name="connsiteX11" fmla="*/ 885524 w 2646947"/>
              <a:gd name="connsiteY11" fmla="*/ 176853 h 1341509"/>
              <a:gd name="connsiteX12" fmla="*/ 914400 w 2646947"/>
              <a:gd name="connsiteY12" fmla="*/ 167227 h 1341509"/>
              <a:gd name="connsiteX13" fmla="*/ 1001027 w 2646947"/>
              <a:gd name="connsiteY13" fmla="*/ 147977 h 1341509"/>
              <a:gd name="connsiteX14" fmla="*/ 1039528 w 2646947"/>
              <a:gd name="connsiteY14" fmla="*/ 138352 h 1341509"/>
              <a:gd name="connsiteX15" fmla="*/ 1212783 w 2646947"/>
              <a:gd name="connsiteY15" fmla="*/ 99851 h 1341509"/>
              <a:gd name="connsiteX16" fmla="*/ 1386038 w 2646947"/>
              <a:gd name="connsiteY16" fmla="*/ 42099 h 1341509"/>
              <a:gd name="connsiteX17" fmla="*/ 1414913 w 2646947"/>
              <a:gd name="connsiteY17" fmla="*/ 32474 h 1341509"/>
              <a:gd name="connsiteX18" fmla="*/ 1443789 w 2646947"/>
              <a:gd name="connsiteY18" fmla="*/ 22848 h 1341509"/>
              <a:gd name="connsiteX19" fmla="*/ 1617044 w 2646947"/>
              <a:gd name="connsiteY19" fmla="*/ 13223 h 1341509"/>
              <a:gd name="connsiteX20" fmla="*/ 1771048 w 2646947"/>
              <a:gd name="connsiteY20" fmla="*/ 13223 h 1341509"/>
              <a:gd name="connsiteX21" fmla="*/ 1799924 w 2646947"/>
              <a:gd name="connsiteY21" fmla="*/ 32474 h 1341509"/>
              <a:gd name="connsiteX22" fmla="*/ 1828800 w 2646947"/>
              <a:gd name="connsiteY22" fmla="*/ 42099 h 1341509"/>
              <a:gd name="connsiteX23" fmla="*/ 1915427 w 2646947"/>
              <a:gd name="connsiteY23" fmla="*/ 109476 h 1341509"/>
              <a:gd name="connsiteX24" fmla="*/ 1934678 w 2646947"/>
              <a:gd name="connsiteY24" fmla="*/ 138352 h 1341509"/>
              <a:gd name="connsiteX25" fmla="*/ 2002054 w 2646947"/>
              <a:gd name="connsiteY25" fmla="*/ 224979 h 1341509"/>
              <a:gd name="connsiteX26" fmla="*/ 2021305 w 2646947"/>
              <a:gd name="connsiteY26" fmla="*/ 253855 h 1341509"/>
              <a:gd name="connsiteX27" fmla="*/ 2040556 w 2646947"/>
              <a:gd name="connsiteY27" fmla="*/ 311606 h 1341509"/>
              <a:gd name="connsiteX28" fmla="*/ 2050181 w 2646947"/>
              <a:gd name="connsiteY28" fmla="*/ 340482 h 1341509"/>
              <a:gd name="connsiteX29" fmla="*/ 2069431 w 2646947"/>
              <a:gd name="connsiteY29" fmla="*/ 369358 h 1341509"/>
              <a:gd name="connsiteX30" fmla="*/ 2088682 w 2646947"/>
              <a:gd name="connsiteY30" fmla="*/ 436735 h 1341509"/>
              <a:gd name="connsiteX31" fmla="*/ 2107932 w 2646947"/>
              <a:gd name="connsiteY31" fmla="*/ 475236 h 1341509"/>
              <a:gd name="connsiteX32" fmla="*/ 2117558 w 2646947"/>
              <a:gd name="connsiteY32" fmla="*/ 504112 h 1341509"/>
              <a:gd name="connsiteX33" fmla="*/ 2136808 w 2646947"/>
              <a:gd name="connsiteY33" fmla="*/ 552238 h 1341509"/>
              <a:gd name="connsiteX34" fmla="*/ 2175309 w 2646947"/>
              <a:gd name="connsiteY34" fmla="*/ 629240 h 1341509"/>
              <a:gd name="connsiteX35" fmla="*/ 2204185 w 2646947"/>
              <a:gd name="connsiteY35" fmla="*/ 696617 h 1341509"/>
              <a:gd name="connsiteX36" fmla="*/ 2233061 w 2646947"/>
              <a:gd name="connsiteY36" fmla="*/ 802495 h 1341509"/>
              <a:gd name="connsiteX37" fmla="*/ 2252311 w 2646947"/>
              <a:gd name="connsiteY37" fmla="*/ 850621 h 1341509"/>
              <a:gd name="connsiteX38" fmla="*/ 2261937 w 2646947"/>
              <a:gd name="connsiteY38" fmla="*/ 898747 h 1341509"/>
              <a:gd name="connsiteX39" fmla="*/ 2281187 w 2646947"/>
              <a:gd name="connsiteY39" fmla="*/ 946874 h 1341509"/>
              <a:gd name="connsiteX40" fmla="*/ 2290812 w 2646947"/>
              <a:gd name="connsiteY40" fmla="*/ 975749 h 1341509"/>
              <a:gd name="connsiteX41" fmla="*/ 2310063 w 2646947"/>
              <a:gd name="connsiteY41" fmla="*/ 1004625 h 1341509"/>
              <a:gd name="connsiteX42" fmla="*/ 2319688 w 2646947"/>
              <a:gd name="connsiteY42" fmla="*/ 1033501 h 1341509"/>
              <a:gd name="connsiteX43" fmla="*/ 2338939 w 2646947"/>
              <a:gd name="connsiteY43" fmla="*/ 1062377 h 1341509"/>
              <a:gd name="connsiteX44" fmla="*/ 2377440 w 2646947"/>
              <a:gd name="connsiteY44" fmla="*/ 1149004 h 1341509"/>
              <a:gd name="connsiteX45" fmla="*/ 2425566 w 2646947"/>
              <a:gd name="connsiteY45" fmla="*/ 1235632 h 1341509"/>
              <a:gd name="connsiteX46" fmla="*/ 2473692 w 2646947"/>
              <a:gd name="connsiteY46" fmla="*/ 1283758 h 1341509"/>
              <a:gd name="connsiteX47" fmla="*/ 2531444 w 2646947"/>
              <a:gd name="connsiteY47" fmla="*/ 1303008 h 1341509"/>
              <a:gd name="connsiteX48" fmla="*/ 2618071 w 2646947"/>
              <a:gd name="connsiteY48" fmla="*/ 1331884 h 1341509"/>
              <a:gd name="connsiteX49" fmla="*/ 2646947 w 2646947"/>
              <a:gd name="connsiteY49" fmla="*/ 1341509 h 134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46947" h="1341509">
                <a:moveTo>
                  <a:pt x="0" y="398234"/>
                </a:moveTo>
                <a:cubicBezTo>
                  <a:pt x="87466" y="385738"/>
                  <a:pt x="45853" y="395782"/>
                  <a:pt x="125128" y="369358"/>
                </a:cubicBezTo>
                <a:cubicBezTo>
                  <a:pt x="125133" y="369356"/>
                  <a:pt x="182876" y="350110"/>
                  <a:pt x="182880" y="350107"/>
                </a:cubicBezTo>
                <a:cubicBezTo>
                  <a:pt x="212142" y="330600"/>
                  <a:pt x="229721" y="315223"/>
                  <a:pt x="269507" y="311606"/>
                </a:cubicBezTo>
                <a:cubicBezTo>
                  <a:pt x="343382" y="304890"/>
                  <a:pt x="368757" y="305232"/>
                  <a:pt x="433137" y="292356"/>
                </a:cubicBezTo>
                <a:cubicBezTo>
                  <a:pt x="493278" y="280328"/>
                  <a:pt x="450041" y="286870"/>
                  <a:pt x="500513" y="273105"/>
                </a:cubicBezTo>
                <a:cubicBezTo>
                  <a:pt x="526038" y="266144"/>
                  <a:pt x="551848" y="260272"/>
                  <a:pt x="577516" y="253855"/>
                </a:cubicBezTo>
                <a:cubicBezTo>
                  <a:pt x="590350" y="250647"/>
                  <a:pt x="603467" y="248412"/>
                  <a:pt x="616017" y="244229"/>
                </a:cubicBezTo>
                <a:cubicBezTo>
                  <a:pt x="625642" y="241021"/>
                  <a:pt x="635137" y="237391"/>
                  <a:pt x="644892" y="234604"/>
                </a:cubicBezTo>
                <a:cubicBezTo>
                  <a:pt x="689584" y="221835"/>
                  <a:pt x="689143" y="224809"/>
                  <a:pt x="741145" y="215354"/>
                </a:cubicBezTo>
                <a:cubicBezTo>
                  <a:pt x="764385" y="211128"/>
                  <a:pt x="804011" y="203231"/>
                  <a:pt x="827772" y="196103"/>
                </a:cubicBezTo>
                <a:cubicBezTo>
                  <a:pt x="847208" y="190272"/>
                  <a:pt x="866273" y="183270"/>
                  <a:pt x="885524" y="176853"/>
                </a:cubicBezTo>
                <a:cubicBezTo>
                  <a:pt x="895149" y="173645"/>
                  <a:pt x="904557" y="169688"/>
                  <a:pt x="914400" y="167227"/>
                </a:cubicBezTo>
                <a:cubicBezTo>
                  <a:pt x="1008296" y="143754"/>
                  <a:pt x="891051" y="172416"/>
                  <a:pt x="1001027" y="147977"/>
                </a:cubicBezTo>
                <a:cubicBezTo>
                  <a:pt x="1013941" y="145107"/>
                  <a:pt x="1026593" y="141124"/>
                  <a:pt x="1039528" y="138352"/>
                </a:cubicBezTo>
                <a:cubicBezTo>
                  <a:pt x="1082232" y="129201"/>
                  <a:pt x="1168316" y="114674"/>
                  <a:pt x="1212783" y="99851"/>
                </a:cubicBezTo>
                <a:lnTo>
                  <a:pt x="1386038" y="42099"/>
                </a:lnTo>
                <a:lnTo>
                  <a:pt x="1414913" y="32474"/>
                </a:lnTo>
                <a:cubicBezTo>
                  <a:pt x="1424538" y="29265"/>
                  <a:pt x="1433659" y="23411"/>
                  <a:pt x="1443789" y="22848"/>
                </a:cubicBezTo>
                <a:lnTo>
                  <a:pt x="1617044" y="13223"/>
                </a:lnTo>
                <a:cubicBezTo>
                  <a:pt x="1681602" y="-2916"/>
                  <a:pt x="1675726" y="-5841"/>
                  <a:pt x="1771048" y="13223"/>
                </a:cubicBezTo>
                <a:cubicBezTo>
                  <a:pt x="1782392" y="15492"/>
                  <a:pt x="1789577" y="27301"/>
                  <a:pt x="1799924" y="32474"/>
                </a:cubicBezTo>
                <a:cubicBezTo>
                  <a:pt x="1808999" y="37011"/>
                  <a:pt x="1819931" y="37172"/>
                  <a:pt x="1828800" y="42099"/>
                </a:cubicBezTo>
                <a:cubicBezTo>
                  <a:pt x="1862106" y="60602"/>
                  <a:pt x="1891237" y="80449"/>
                  <a:pt x="1915427" y="109476"/>
                </a:cubicBezTo>
                <a:cubicBezTo>
                  <a:pt x="1922833" y="118363"/>
                  <a:pt x="1927272" y="129465"/>
                  <a:pt x="1934678" y="138352"/>
                </a:cubicBezTo>
                <a:cubicBezTo>
                  <a:pt x="2010070" y="228822"/>
                  <a:pt x="1904744" y="79015"/>
                  <a:pt x="2002054" y="224979"/>
                </a:cubicBezTo>
                <a:lnTo>
                  <a:pt x="2021305" y="253855"/>
                </a:lnTo>
                <a:lnTo>
                  <a:pt x="2040556" y="311606"/>
                </a:lnTo>
                <a:cubicBezTo>
                  <a:pt x="2043764" y="321231"/>
                  <a:pt x="2044553" y="332040"/>
                  <a:pt x="2050181" y="340482"/>
                </a:cubicBezTo>
                <a:cubicBezTo>
                  <a:pt x="2056598" y="350107"/>
                  <a:pt x="2064258" y="359011"/>
                  <a:pt x="2069431" y="369358"/>
                </a:cubicBezTo>
                <a:cubicBezTo>
                  <a:pt x="2081070" y="392636"/>
                  <a:pt x="2079426" y="412052"/>
                  <a:pt x="2088682" y="436735"/>
                </a:cubicBezTo>
                <a:cubicBezTo>
                  <a:pt x="2093720" y="450170"/>
                  <a:pt x="2102280" y="462048"/>
                  <a:pt x="2107932" y="475236"/>
                </a:cubicBezTo>
                <a:cubicBezTo>
                  <a:pt x="2111929" y="484562"/>
                  <a:pt x="2113995" y="494612"/>
                  <a:pt x="2117558" y="504112"/>
                </a:cubicBezTo>
                <a:cubicBezTo>
                  <a:pt x="2123625" y="520290"/>
                  <a:pt x="2129568" y="536551"/>
                  <a:pt x="2136808" y="552238"/>
                </a:cubicBezTo>
                <a:cubicBezTo>
                  <a:pt x="2148834" y="578294"/>
                  <a:pt x="2166235" y="602016"/>
                  <a:pt x="2175309" y="629240"/>
                </a:cubicBezTo>
                <a:cubicBezTo>
                  <a:pt x="2189471" y="671728"/>
                  <a:pt x="2180396" y="649041"/>
                  <a:pt x="2204185" y="696617"/>
                </a:cubicBezTo>
                <a:cubicBezTo>
                  <a:pt x="2213852" y="744954"/>
                  <a:pt x="2213520" y="753642"/>
                  <a:pt x="2233061" y="802495"/>
                </a:cubicBezTo>
                <a:cubicBezTo>
                  <a:pt x="2239478" y="818537"/>
                  <a:pt x="2247346" y="834072"/>
                  <a:pt x="2252311" y="850621"/>
                </a:cubicBezTo>
                <a:cubicBezTo>
                  <a:pt x="2257012" y="866291"/>
                  <a:pt x="2257236" y="883077"/>
                  <a:pt x="2261937" y="898747"/>
                </a:cubicBezTo>
                <a:cubicBezTo>
                  <a:pt x="2266902" y="915296"/>
                  <a:pt x="2275120" y="930696"/>
                  <a:pt x="2281187" y="946874"/>
                </a:cubicBezTo>
                <a:cubicBezTo>
                  <a:pt x="2284749" y="956374"/>
                  <a:pt x="2286275" y="966674"/>
                  <a:pt x="2290812" y="975749"/>
                </a:cubicBezTo>
                <a:cubicBezTo>
                  <a:pt x="2295986" y="986096"/>
                  <a:pt x="2303646" y="995000"/>
                  <a:pt x="2310063" y="1004625"/>
                </a:cubicBezTo>
                <a:cubicBezTo>
                  <a:pt x="2313271" y="1014250"/>
                  <a:pt x="2315151" y="1024426"/>
                  <a:pt x="2319688" y="1033501"/>
                </a:cubicBezTo>
                <a:cubicBezTo>
                  <a:pt x="2324861" y="1043848"/>
                  <a:pt x="2334241" y="1051806"/>
                  <a:pt x="2338939" y="1062377"/>
                </a:cubicBezTo>
                <a:cubicBezTo>
                  <a:pt x="2384756" y="1165466"/>
                  <a:pt x="2333872" y="1083654"/>
                  <a:pt x="2377440" y="1149004"/>
                </a:cubicBezTo>
                <a:cubicBezTo>
                  <a:pt x="2394381" y="1199828"/>
                  <a:pt x="2381438" y="1169441"/>
                  <a:pt x="2425566" y="1235632"/>
                </a:cubicBezTo>
                <a:cubicBezTo>
                  <a:pt x="2443126" y="1261972"/>
                  <a:pt x="2443300" y="1270250"/>
                  <a:pt x="2473692" y="1283758"/>
                </a:cubicBezTo>
                <a:cubicBezTo>
                  <a:pt x="2492235" y="1291999"/>
                  <a:pt x="2512193" y="1296591"/>
                  <a:pt x="2531444" y="1303008"/>
                </a:cubicBezTo>
                <a:lnTo>
                  <a:pt x="2618071" y="1331884"/>
                </a:lnTo>
                <a:lnTo>
                  <a:pt x="2646947" y="134150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1" name="Oval 10">
            <a:extLst>
              <a:ext uri="{FF2B5EF4-FFF2-40B4-BE49-F238E27FC236}">
                <a16:creationId xmlns:a16="http://schemas.microsoft.com/office/drawing/2014/main" id="{AE8B7834-7E07-80A7-C130-3004CB8C4CB5}"/>
              </a:ext>
            </a:extLst>
          </p:cNvPr>
          <p:cNvSpPr/>
          <p:nvPr/>
        </p:nvSpPr>
        <p:spPr>
          <a:xfrm>
            <a:off x="4194845" y="3165534"/>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2" name="Oval 11">
            <a:extLst>
              <a:ext uri="{FF2B5EF4-FFF2-40B4-BE49-F238E27FC236}">
                <a16:creationId xmlns:a16="http://schemas.microsoft.com/office/drawing/2014/main" id="{407F7F3C-E992-7185-C89F-BE2514BA8742}"/>
              </a:ext>
            </a:extLst>
          </p:cNvPr>
          <p:cNvSpPr/>
          <p:nvPr/>
        </p:nvSpPr>
        <p:spPr>
          <a:xfrm>
            <a:off x="2113315" y="3614302"/>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3" name="Oval 12">
            <a:extLst>
              <a:ext uri="{FF2B5EF4-FFF2-40B4-BE49-F238E27FC236}">
                <a16:creationId xmlns:a16="http://schemas.microsoft.com/office/drawing/2014/main" id="{D43EBC20-C036-2F0C-2AD1-50CA24DEDCB7}"/>
              </a:ext>
            </a:extLst>
          </p:cNvPr>
          <p:cNvSpPr/>
          <p:nvPr/>
        </p:nvSpPr>
        <p:spPr>
          <a:xfrm>
            <a:off x="5559162" y="4940966"/>
            <a:ext cx="474847" cy="474847"/>
          </a:xfrm>
          <a:prstGeom prst="ellipse">
            <a:avLst/>
          </a:prstGeom>
          <a:solidFill>
            <a:srgbClr val="B12E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pic>
        <p:nvPicPr>
          <p:cNvPr id="14" name="Picture 13">
            <a:extLst>
              <a:ext uri="{FF2B5EF4-FFF2-40B4-BE49-F238E27FC236}">
                <a16:creationId xmlns:a16="http://schemas.microsoft.com/office/drawing/2014/main" id="{B51DC060-CEFF-4C0D-6AA7-D6772ACFEB7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4224456" y="2604431"/>
            <a:ext cx="575341" cy="600357"/>
          </a:xfrm>
          <a:prstGeom prst="rect">
            <a:avLst/>
          </a:prstGeom>
        </p:spPr>
      </p:pic>
      <p:pic>
        <p:nvPicPr>
          <p:cNvPr id="15" name="Picture 14">
            <a:extLst>
              <a:ext uri="{FF2B5EF4-FFF2-40B4-BE49-F238E27FC236}">
                <a16:creationId xmlns:a16="http://schemas.microsoft.com/office/drawing/2014/main" id="{735BF2FC-4A01-39EE-2732-B22F6AE59E16}"/>
              </a:ext>
            </a:extLst>
          </p:cNvPr>
          <p:cNvPicPr>
            <a:picLocks noChangeAspect="1"/>
          </p:cNvPicPr>
          <p:nvPr/>
        </p:nvPicPr>
        <p:blipFill>
          <a:blip r:embed="rId5">
            <a:lum bright="20000" contrast="-40000"/>
          </a:blip>
          <a:stretch>
            <a:fillRect/>
          </a:stretch>
        </p:blipFill>
        <p:spPr>
          <a:xfrm flipH="1">
            <a:off x="2054511" y="3076101"/>
            <a:ext cx="541119" cy="614387"/>
          </a:xfrm>
          <a:prstGeom prst="rect">
            <a:avLst/>
          </a:prstGeom>
        </p:spPr>
      </p:pic>
      <p:pic>
        <p:nvPicPr>
          <p:cNvPr id="16" name="Picture 15">
            <a:extLst>
              <a:ext uri="{FF2B5EF4-FFF2-40B4-BE49-F238E27FC236}">
                <a16:creationId xmlns:a16="http://schemas.microsoft.com/office/drawing/2014/main" id="{2F52F414-A43C-1458-F3F2-E2FE45C1FCC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611638" y="4369715"/>
            <a:ext cx="575341" cy="600357"/>
          </a:xfrm>
          <a:prstGeom prst="rect">
            <a:avLst/>
          </a:prstGeom>
        </p:spPr>
      </p:pic>
      <p:sp>
        <p:nvSpPr>
          <p:cNvPr id="20" name="Rectangle 19">
            <a:extLst>
              <a:ext uri="{FF2B5EF4-FFF2-40B4-BE49-F238E27FC236}">
                <a16:creationId xmlns:a16="http://schemas.microsoft.com/office/drawing/2014/main" id="{38549BE4-B8BF-265C-5792-182D7034792F}"/>
              </a:ext>
            </a:extLst>
          </p:cNvPr>
          <p:cNvSpPr/>
          <p:nvPr/>
        </p:nvSpPr>
        <p:spPr>
          <a:xfrm>
            <a:off x="5451429" y="4067012"/>
            <a:ext cx="821058"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Disease</a:t>
            </a:r>
          </a:p>
        </p:txBody>
      </p:sp>
      <p:grpSp>
        <p:nvGrpSpPr>
          <p:cNvPr id="22" name="Group 21">
            <a:extLst>
              <a:ext uri="{FF2B5EF4-FFF2-40B4-BE49-F238E27FC236}">
                <a16:creationId xmlns:a16="http://schemas.microsoft.com/office/drawing/2014/main" id="{3487D7B8-5EC3-55F9-874E-C995A4C7618B}"/>
              </a:ext>
            </a:extLst>
          </p:cNvPr>
          <p:cNvGrpSpPr/>
          <p:nvPr/>
        </p:nvGrpSpPr>
        <p:grpSpPr>
          <a:xfrm>
            <a:off x="2582567" y="3355595"/>
            <a:ext cx="1566646" cy="532514"/>
            <a:chOff x="1859924" y="3344468"/>
            <a:chExt cx="1174984" cy="399385"/>
          </a:xfrm>
        </p:grpSpPr>
        <p:cxnSp>
          <p:nvCxnSpPr>
            <p:cNvPr id="18" name="Straight Arrow Connector 17">
              <a:extLst>
                <a:ext uri="{FF2B5EF4-FFF2-40B4-BE49-F238E27FC236}">
                  <a16:creationId xmlns:a16="http://schemas.microsoft.com/office/drawing/2014/main" id="{E9E7634C-36BB-D4DA-DBE2-DB8CB9E504F5}"/>
                </a:ext>
              </a:extLst>
            </p:cNvPr>
            <p:cNvCxnSpPr>
              <a:cxnSpLocks/>
            </p:cNvCxnSpPr>
            <p:nvPr/>
          </p:nvCxnSpPr>
          <p:spPr>
            <a:xfrm flipV="1">
              <a:off x="1923450" y="3456303"/>
              <a:ext cx="1106063" cy="287550"/>
            </a:xfrm>
            <a:prstGeom prst="straightConnector1">
              <a:avLst/>
            </a:prstGeom>
            <a:ln>
              <a:solidFill>
                <a:srgbClr val="4898BD"/>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EFAA55-8E5C-74C6-FAAF-587BFA3E3FB8}"/>
                </a:ext>
              </a:extLst>
            </p:cNvPr>
            <p:cNvSpPr/>
            <p:nvPr/>
          </p:nvSpPr>
          <p:spPr>
            <a:xfrm rot="20681911">
              <a:off x="1859924" y="3344468"/>
              <a:ext cx="1174984" cy="253915"/>
            </a:xfrm>
            <a:prstGeom prst="rect">
              <a:avLst/>
            </a:prstGeom>
          </p:spPr>
          <p:txBody>
            <a:bodyPr wrap="none">
              <a:spAutoFit/>
            </a:bodyPr>
            <a:lstStyle/>
            <a:p>
              <a:pPr rtl="0"/>
              <a:r>
                <a:rPr lang="en-US" sz="1600" dirty="0">
                  <a:solidFill>
                    <a:srgbClr val="4898BD"/>
                  </a:solidFill>
                  <a:latin typeface="Avenir Next Condensed" panose="020B0506020202020204" pitchFamily="34" charset="0"/>
                  <a:ea typeface="Helvetica Neue Medium" panose="02000503000000020004" pitchFamily="2" charset="0"/>
                  <a:cs typeface="Helvetica Neue Medium" panose="02000503000000020004" pitchFamily="2" charset="0"/>
                </a:rPr>
                <a:t>Adaptive change</a:t>
              </a:r>
            </a:p>
          </p:txBody>
        </p:sp>
      </p:grpSp>
      <p:cxnSp>
        <p:nvCxnSpPr>
          <p:cNvPr id="24" name="Straight Arrow Connector 23">
            <a:extLst>
              <a:ext uri="{FF2B5EF4-FFF2-40B4-BE49-F238E27FC236}">
                <a16:creationId xmlns:a16="http://schemas.microsoft.com/office/drawing/2014/main" id="{0E2E8932-340B-F21B-80B9-4061B2DAF085}"/>
              </a:ext>
            </a:extLst>
          </p:cNvPr>
          <p:cNvCxnSpPr>
            <a:cxnSpLocks/>
          </p:cNvCxnSpPr>
          <p:nvPr/>
        </p:nvCxnSpPr>
        <p:spPr>
          <a:xfrm>
            <a:off x="4975620" y="3666396"/>
            <a:ext cx="405777" cy="936869"/>
          </a:xfrm>
          <a:prstGeom prst="straightConnector1">
            <a:avLst/>
          </a:prstGeom>
          <a:ln>
            <a:solidFill>
              <a:srgbClr val="B12E3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106FB1C-014A-4BED-34B3-E55CD13E8ED2}"/>
              </a:ext>
            </a:extLst>
          </p:cNvPr>
          <p:cNvGrpSpPr/>
          <p:nvPr/>
        </p:nvGrpSpPr>
        <p:grpSpPr>
          <a:xfrm>
            <a:off x="2195685" y="5926285"/>
            <a:ext cx="447591" cy="204779"/>
            <a:chOff x="964222" y="2625878"/>
            <a:chExt cx="2041451" cy="684033"/>
          </a:xfrm>
        </p:grpSpPr>
        <p:sp>
          <p:nvSpPr>
            <p:cNvPr id="5" name="Freeform 4">
              <a:extLst>
                <a:ext uri="{FF2B5EF4-FFF2-40B4-BE49-F238E27FC236}">
                  <a16:creationId xmlns:a16="http://schemas.microsoft.com/office/drawing/2014/main" id="{CB96149F-E865-9015-DBD5-B40FD39DAE4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6" name="Freeform 5">
              <a:extLst>
                <a:ext uri="{FF2B5EF4-FFF2-40B4-BE49-F238E27FC236}">
                  <a16:creationId xmlns:a16="http://schemas.microsoft.com/office/drawing/2014/main" id="{25A5CD62-8B08-B16D-B293-045D356EDD2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cxnSp>
        <p:nvCxnSpPr>
          <p:cNvPr id="8" name="Straight Arrow Connector 7">
            <a:extLst>
              <a:ext uri="{FF2B5EF4-FFF2-40B4-BE49-F238E27FC236}">
                <a16:creationId xmlns:a16="http://schemas.microsoft.com/office/drawing/2014/main" id="{DAEC7C7A-ABE6-529A-559A-4E92340296A2}"/>
              </a:ext>
            </a:extLst>
          </p:cNvPr>
          <p:cNvCxnSpPr>
            <a:cxnSpLocks/>
          </p:cNvCxnSpPr>
          <p:nvPr/>
        </p:nvCxnSpPr>
        <p:spPr>
          <a:xfrm flipV="1">
            <a:off x="1565711" y="2770981"/>
            <a:ext cx="0" cy="300417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5750AA-F319-9F9C-77AA-D21E19C3CF71}"/>
              </a:ext>
            </a:extLst>
          </p:cNvPr>
          <p:cNvCxnSpPr>
            <a:cxnSpLocks/>
          </p:cNvCxnSpPr>
          <p:nvPr/>
        </p:nvCxnSpPr>
        <p:spPr>
          <a:xfrm>
            <a:off x="1565711" y="5775157"/>
            <a:ext cx="4786963"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E95AC-ADE3-F28E-4539-FDABFA0F67DF}"/>
              </a:ext>
            </a:extLst>
          </p:cNvPr>
          <p:cNvSpPr txBox="1"/>
          <p:nvPr/>
        </p:nvSpPr>
        <p:spPr>
          <a:xfrm>
            <a:off x="2713274" y="6326514"/>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Gene expression</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45" name="Group 44">
            <a:extLst>
              <a:ext uri="{FF2B5EF4-FFF2-40B4-BE49-F238E27FC236}">
                <a16:creationId xmlns:a16="http://schemas.microsoft.com/office/drawing/2014/main" id="{99BD29F9-A471-E244-E49B-B24DE21FC913}"/>
              </a:ext>
            </a:extLst>
          </p:cNvPr>
          <p:cNvGrpSpPr/>
          <p:nvPr/>
        </p:nvGrpSpPr>
        <p:grpSpPr>
          <a:xfrm>
            <a:off x="4075714" y="5922849"/>
            <a:ext cx="453477" cy="351348"/>
            <a:chOff x="3037536" y="4442136"/>
            <a:chExt cx="340108" cy="263511"/>
          </a:xfrm>
        </p:grpSpPr>
        <p:grpSp>
          <p:nvGrpSpPr>
            <p:cNvPr id="30" name="Group 29">
              <a:extLst>
                <a:ext uri="{FF2B5EF4-FFF2-40B4-BE49-F238E27FC236}">
                  <a16:creationId xmlns:a16="http://schemas.microsoft.com/office/drawing/2014/main" id="{E79D78EF-EDDE-9015-702D-B212F850D4DC}"/>
                </a:ext>
              </a:extLst>
            </p:cNvPr>
            <p:cNvGrpSpPr/>
            <p:nvPr/>
          </p:nvGrpSpPr>
          <p:grpSpPr>
            <a:xfrm>
              <a:off x="3037536" y="4442136"/>
              <a:ext cx="335693" cy="153584"/>
              <a:chOff x="964222" y="2625878"/>
              <a:chExt cx="2041451" cy="684033"/>
            </a:xfrm>
          </p:grpSpPr>
          <p:sp>
            <p:nvSpPr>
              <p:cNvPr id="31" name="Freeform 30">
                <a:extLst>
                  <a:ext uri="{FF2B5EF4-FFF2-40B4-BE49-F238E27FC236}">
                    <a16:creationId xmlns:a16="http://schemas.microsoft.com/office/drawing/2014/main" id="{0549B43F-6874-5595-AB25-CBCE92612757}"/>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78FFD6E5-5D5C-2F6C-B6F8-BA18FFC7EC3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3" name="Group 32">
              <a:extLst>
                <a:ext uri="{FF2B5EF4-FFF2-40B4-BE49-F238E27FC236}">
                  <a16:creationId xmlns:a16="http://schemas.microsoft.com/office/drawing/2014/main" id="{2896B75C-BE36-050B-E1A4-31099079736D}"/>
                </a:ext>
              </a:extLst>
            </p:cNvPr>
            <p:cNvGrpSpPr/>
            <p:nvPr/>
          </p:nvGrpSpPr>
          <p:grpSpPr>
            <a:xfrm>
              <a:off x="3041951" y="4552063"/>
              <a:ext cx="335693" cy="153584"/>
              <a:chOff x="964222" y="2625878"/>
              <a:chExt cx="2041451" cy="684033"/>
            </a:xfrm>
          </p:grpSpPr>
          <p:sp>
            <p:nvSpPr>
              <p:cNvPr id="34" name="Freeform 33">
                <a:extLst>
                  <a:ext uri="{FF2B5EF4-FFF2-40B4-BE49-F238E27FC236}">
                    <a16:creationId xmlns:a16="http://schemas.microsoft.com/office/drawing/2014/main" id="{B7E79E32-3227-4D0B-952C-9B384709EEF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5" name="Freeform 34">
                <a:extLst>
                  <a:ext uri="{FF2B5EF4-FFF2-40B4-BE49-F238E27FC236}">
                    <a16:creationId xmlns:a16="http://schemas.microsoft.com/office/drawing/2014/main" id="{0C1D762F-7E06-75B1-E864-B1D5F425556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grpSp>
        <p:nvGrpSpPr>
          <p:cNvPr id="46" name="Group 45">
            <a:extLst>
              <a:ext uri="{FF2B5EF4-FFF2-40B4-BE49-F238E27FC236}">
                <a16:creationId xmlns:a16="http://schemas.microsoft.com/office/drawing/2014/main" id="{1CF0DCB2-3341-FE49-4553-270A4526D62C}"/>
              </a:ext>
            </a:extLst>
          </p:cNvPr>
          <p:cNvGrpSpPr/>
          <p:nvPr/>
        </p:nvGrpSpPr>
        <p:grpSpPr>
          <a:xfrm>
            <a:off x="5657121" y="5868526"/>
            <a:ext cx="460535" cy="522935"/>
            <a:chOff x="3963710" y="4401394"/>
            <a:chExt cx="345401" cy="392201"/>
          </a:xfrm>
        </p:grpSpPr>
        <p:grpSp>
          <p:nvGrpSpPr>
            <p:cNvPr id="36" name="Group 35">
              <a:extLst>
                <a:ext uri="{FF2B5EF4-FFF2-40B4-BE49-F238E27FC236}">
                  <a16:creationId xmlns:a16="http://schemas.microsoft.com/office/drawing/2014/main" id="{BCE04FD5-6FD1-B01E-D73E-D6677AA10251}"/>
                </a:ext>
              </a:extLst>
            </p:cNvPr>
            <p:cNvGrpSpPr/>
            <p:nvPr/>
          </p:nvGrpSpPr>
          <p:grpSpPr>
            <a:xfrm>
              <a:off x="3963710" y="4401394"/>
              <a:ext cx="335693" cy="153584"/>
              <a:chOff x="964222" y="2625878"/>
              <a:chExt cx="2041451" cy="684033"/>
            </a:xfrm>
          </p:grpSpPr>
          <p:sp>
            <p:nvSpPr>
              <p:cNvPr id="37" name="Freeform 36">
                <a:extLst>
                  <a:ext uri="{FF2B5EF4-FFF2-40B4-BE49-F238E27FC236}">
                    <a16:creationId xmlns:a16="http://schemas.microsoft.com/office/drawing/2014/main" id="{1B277BD6-D433-827F-0385-DA75E956CBD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8" name="Freeform 37">
                <a:extLst>
                  <a:ext uri="{FF2B5EF4-FFF2-40B4-BE49-F238E27FC236}">
                    <a16:creationId xmlns:a16="http://schemas.microsoft.com/office/drawing/2014/main" id="{A704C8E0-22FC-87F3-B4FD-DDF51DD6C3C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ECD8CA22-B651-0850-9026-0479F68C72B1}"/>
                </a:ext>
              </a:extLst>
            </p:cNvPr>
            <p:cNvGrpSpPr/>
            <p:nvPr/>
          </p:nvGrpSpPr>
          <p:grpSpPr>
            <a:xfrm>
              <a:off x="3973418" y="4514460"/>
              <a:ext cx="335693" cy="153584"/>
              <a:chOff x="964222" y="2625878"/>
              <a:chExt cx="2041451" cy="684033"/>
            </a:xfrm>
          </p:grpSpPr>
          <p:sp>
            <p:nvSpPr>
              <p:cNvPr id="40" name="Freeform 39">
                <a:extLst>
                  <a:ext uri="{FF2B5EF4-FFF2-40B4-BE49-F238E27FC236}">
                    <a16:creationId xmlns:a16="http://schemas.microsoft.com/office/drawing/2014/main" id="{CA802ACF-E8E8-A538-E0BF-D17A0224E67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53A5743D-CA61-E2E7-6DEC-80E7FB67BB47}"/>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42" name="Group 41">
              <a:extLst>
                <a:ext uri="{FF2B5EF4-FFF2-40B4-BE49-F238E27FC236}">
                  <a16:creationId xmlns:a16="http://schemas.microsoft.com/office/drawing/2014/main" id="{BA545031-BB6A-FC0A-3084-1DF0D83A5EED}"/>
                </a:ext>
              </a:extLst>
            </p:cNvPr>
            <p:cNvGrpSpPr/>
            <p:nvPr/>
          </p:nvGrpSpPr>
          <p:grpSpPr>
            <a:xfrm>
              <a:off x="3970222" y="4640011"/>
              <a:ext cx="335693" cy="153584"/>
              <a:chOff x="964222" y="2625878"/>
              <a:chExt cx="2041451" cy="684033"/>
            </a:xfrm>
          </p:grpSpPr>
          <p:sp>
            <p:nvSpPr>
              <p:cNvPr id="43" name="Freeform 42">
                <a:extLst>
                  <a:ext uri="{FF2B5EF4-FFF2-40B4-BE49-F238E27FC236}">
                    <a16:creationId xmlns:a16="http://schemas.microsoft.com/office/drawing/2014/main" id="{8BE7811B-1FB3-9DD6-2514-77B29B4CCBE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31287F21-E80A-6EBF-B8F0-20B4D90A6014}"/>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sp>
        <p:nvSpPr>
          <p:cNvPr id="47" name="TextBox 46">
            <a:extLst>
              <a:ext uri="{FF2B5EF4-FFF2-40B4-BE49-F238E27FC236}">
                <a16:creationId xmlns:a16="http://schemas.microsoft.com/office/drawing/2014/main" id="{C6D2840A-2E2B-F9F8-56B6-C5D6CAB35CA0}"/>
              </a:ext>
            </a:extLst>
          </p:cNvPr>
          <p:cNvSpPr txBox="1"/>
          <p:nvPr/>
        </p:nvSpPr>
        <p:spPr>
          <a:xfrm rot="16200000">
            <a:off x="198082" y="4123623"/>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Fitness</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269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7311A3-7B87-7CDC-2946-9B618B5CA006}"/>
              </a:ext>
            </a:extLst>
          </p:cNvPr>
          <p:cNvSpPr>
            <a:spLocks noGrp="1"/>
          </p:cNvSpPr>
          <p:nvPr>
            <p:ph type="title"/>
          </p:nvPr>
        </p:nvSpPr>
        <p:spPr/>
        <p:txBody>
          <a:bodyPr/>
          <a:lstStyle/>
          <a:p>
            <a:r>
              <a:rPr lang="en-US" dirty="0"/>
              <a:t>Correlation: negative LFC has less chance to find disease-related ASE</a:t>
            </a:r>
            <a:endParaRPr lang="he-IL" dirty="0"/>
          </a:p>
        </p:txBody>
      </p:sp>
      <p:sp>
        <p:nvSpPr>
          <p:cNvPr id="3" name="מציין מיקום תוכן 2">
            <a:extLst>
              <a:ext uri="{FF2B5EF4-FFF2-40B4-BE49-F238E27FC236}">
                <a16:creationId xmlns:a16="http://schemas.microsoft.com/office/drawing/2014/main" id="{DC7B5531-6F56-4AB2-E2F0-6546AA8939B4}"/>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42397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FE7E75-9B70-E935-6D83-C9AE4B1A9C67}"/>
              </a:ext>
            </a:extLst>
          </p:cNvPr>
          <p:cNvSpPr>
            <a:spLocks noGrp="1"/>
          </p:cNvSpPr>
          <p:nvPr>
            <p:ph type="title"/>
          </p:nvPr>
        </p:nvSpPr>
        <p:spPr/>
        <p:txBody>
          <a:bodyPr/>
          <a:lstStyle/>
          <a:p>
            <a:r>
              <a:rPr lang="en-US" dirty="0"/>
              <a:t>The effect is stronger in early-development genes?</a:t>
            </a:r>
            <a:endParaRPr lang="he-IL" dirty="0"/>
          </a:p>
        </p:txBody>
      </p:sp>
      <p:sp>
        <p:nvSpPr>
          <p:cNvPr id="3" name="מציין מיקום תוכן 2">
            <a:extLst>
              <a:ext uri="{FF2B5EF4-FFF2-40B4-BE49-F238E27FC236}">
                <a16:creationId xmlns:a16="http://schemas.microsoft.com/office/drawing/2014/main" id="{7BAE2607-5424-0283-977F-68B33AD1995F}"/>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4759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434494-21A4-E2D3-1671-D7B671A2ABBE}"/>
              </a:ext>
            </a:extLst>
          </p:cNvPr>
          <p:cNvSpPr>
            <a:spLocks noGrp="1"/>
          </p:cNvSpPr>
          <p:nvPr>
            <p:ph type="title"/>
          </p:nvPr>
        </p:nvSpPr>
        <p:spPr/>
        <p:txBody>
          <a:bodyPr/>
          <a:lstStyle/>
          <a:p>
            <a:r>
              <a:rPr lang="en-US" dirty="0"/>
              <a:t>discussion</a:t>
            </a:r>
            <a:endParaRPr lang="he-IL" dirty="0"/>
          </a:p>
        </p:txBody>
      </p:sp>
      <p:sp>
        <p:nvSpPr>
          <p:cNvPr id="3" name="מציין מיקום תוכן 2">
            <a:extLst>
              <a:ext uri="{FF2B5EF4-FFF2-40B4-BE49-F238E27FC236}">
                <a16:creationId xmlns:a16="http://schemas.microsoft.com/office/drawing/2014/main" id="{3F10CD85-2D42-43BF-AC19-07D8F608A6D2}"/>
              </a:ext>
            </a:extLst>
          </p:cNvPr>
          <p:cNvSpPr>
            <a:spLocks noGrp="1"/>
          </p:cNvSpPr>
          <p:nvPr>
            <p:ph idx="1"/>
          </p:nvPr>
        </p:nvSpPr>
        <p:spPr/>
        <p:txBody>
          <a:bodyPr>
            <a:normAutofit fontScale="92500"/>
          </a:bodyPr>
          <a:lstStyle/>
          <a:p>
            <a:r>
              <a:rPr lang="en-US" dirty="0"/>
              <a:t>Strong selection against regulatory changes in disease-related genes</a:t>
            </a:r>
          </a:p>
          <a:p>
            <a:r>
              <a:rPr lang="en-US" dirty="0"/>
              <a:t>The selection is stronger against downregulation – usually genes are related to diseases when they are dysfunctional (LOF = no expression = downregulation)</a:t>
            </a:r>
          </a:p>
          <a:p>
            <a:r>
              <a:rPr lang="en-US" dirty="0"/>
              <a:t>This effect is strongest in schizophrenia (although exists to some extent in other diseases as well) because of the very strong fitness impact (impacts at a young age and they don’t get </a:t>
            </a:r>
            <a:r>
              <a:rPr lang="en-US" dirty="0" err="1"/>
              <a:t>marriesd</a:t>
            </a:r>
            <a:r>
              <a:rPr lang="en-US" dirty="0"/>
              <a:t>)</a:t>
            </a:r>
          </a:p>
          <a:p>
            <a:r>
              <a:rPr lang="en-US" dirty="0" err="1"/>
              <a:t>Cahnges</a:t>
            </a:r>
            <a:r>
              <a:rPr lang="en-US" dirty="0"/>
              <a:t> in early development of the brain = probably has many effects on different pathways, so “positive” changes in one direction caused this appearance of schizophrenia which is “negative”</a:t>
            </a:r>
            <a:endParaRPr lang="he-IL" dirty="0"/>
          </a:p>
        </p:txBody>
      </p:sp>
    </p:spTree>
    <p:extLst>
      <p:ext uri="{BB962C8B-B14F-4D97-AF65-F5344CB8AC3E}">
        <p14:creationId xmlns:p14="http://schemas.microsoft.com/office/powerpoint/2010/main" val="177535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C51894-51B5-0F27-1BD5-DA667F792682}"/>
              </a:ext>
            </a:extLst>
          </p:cNvPr>
          <p:cNvSpPr>
            <a:spLocks noGrp="1"/>
          </p:cNvSpPr>
          <p:nvPr>
            <p:ph type="title"/>
          </p:nvPr>
        </p:nvSpPr>
        <p:spPr/>
        <p:txBody>
          <a:bodyPr/>
          <a:lstStyle/>
          <a:p>
            <a:r>
              <a:rPr lang="en-US" dirty="0"/>
              <a:t>To be continued</a:t>
            </a:r>
            <a:endParaRPr lang="he-IL" dirty="0"/>
          </a:p>
        </p:txBody>
      </p:sp>
      <p:sp>
        <p:nvSpPr>
          <p:cNvPr id="3" name="מציין מיקום תוכן 2">
            <a:extLst>
              <a:ext uri="{FF2B5EF4-FFF2-40B4-BE49-F238E27FC236}">
                <a16:creationId xmlns:a16="http://schemas.microsoft.com/office/drawing/2014/main" id="{5A1F3C33-659E-DDA6-7DE5-156CB6CB8BDD}"/>
              </a:ext>
            </a:extLst>
          </p:cNvPr>
          <p:cNvSpPr>
            <a:spLocks noGrp="1"/>
          </p:cNvSpPr>
          <p:nvPr>
            <p:ph idx="1"/>
          </p:nvPr>
        </p:nvSpPr>
        <p:spPr/>
        <p:txBody>
          <a:bodyPr/>
          <a:lstStyle/>
          <a:p>
            <a:r>
              <a:rPr lang="en-US" dirty="0"/>
              <a:t>Pathway enrichment analysis</a:t>
            </a:r>
          </a:p>
          <a:p>
            <a:r>
              <a:rPr lang="en-US" dirty="0"/>
              <a:t>When are these genes expressed (developmental stages)?</a:t>
            </a:r>
            <a:endParaRPr lang="he-IL" dirty="0"/>
          </a:p>
        </p:txBody>
      </p:sp>
    </p:spTree>
    <p:extLst>
      <p:ext uri="{BB962C8B-B14F-4D97-AF65-F5344CB8AC3E}">
        <p14:creationId xmlns:p14="http://schemas.microsoft.com/office/powerpoint/2010/main" val="262764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ank You For Listening! - Minions Meme Generator‬‏">
            <a:extLst>
              <a:ext uri="{FF2B5EF4-FFF2-40B4-BE49-F238E27FC236}">
                <a16:creationId xmlns:a16="http://schemas.microsoft.com/office/drawing/2014/main" id="{93AE2BE9-DCC6-A93E-3DC2-70002C455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531330"/>
            <a:ext cx="8788400" cy="608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75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brain_sketch_by_pcek-d53270v.png">
            <a:extLst>
              <a:ext uri="{FF2B5EF4-FFF2-40B4-BE49-F238E27FC236}">
                <a16:creationId xmlns:a16="http://schemas.microsoft.com/office/drawing/2014/main" id="{CEB15488-9F37-2846-BEE3-B1A7E63B4750}"/>
              </a:ext>
            </a:extLst>
          </p:cNvPr>
          <p:cNvPicPr>
            <a:picLocks noChangeAspect="1"/>
          </p:cNvPicPr>
          <p:nvPr/>
        </p:nvPicPr>
        <p:blipFill>
          <a:blip r:embed="rId3" cstate="print">
            <a:duotone>
              <a:schemeClr val="accent5">
                <a:shade val="45000"/>
                <a:satMod val="135000"/>
              </a:schemeClr>
              <a:prstClr val="white"/>
            </a:duotone>
          </a:blip>
          <a:stretch>
            <a:fillRect/>
          </a:stretch>
        </p:blipFill>
        <p:spPr>
          <a:xfrm>
            <a:off x="780443" y="1267223"/>
            <a:ext cx="1526951" cy="1111744"/>
          </a:xfrm>
          <a:prstGeom prst="rect">
            <a:avLst/>
          </a:prstGeom>
        </p:spPr>
      </p:pic>
      <p:pic>
        <p:nvPicPr>
          <p:cNvPr id="44" name="Picture 43" descr="human_heart_pencil_drawing.jpg">
            <a:extLst>
              <a:ext uri="{FF2B5EF4-FFF2-40B4-BE49-F238E27FC236}">
                <a16:creationId xmlns:a16="http://schemas.microsoft.com/office/drawing/2014/main" id="{31B8DA28-1CE9-5E41-B9F1-8219E20DDFF5}"/>
              </a:ext>
            </a:extLst>
          </p:cNvPr>
          <p:cNvPicPr>
            <a:picLocks noChangeAspect="1"/>
          </p:cNvPicPr>
          <p:nvPr/>
        </p:nvPicPr>
        <p:blipFill rotWithShape="1">
          <a:blip r:embed="rId4" cstate="print">
            <a:duotone>
              <a:schemeClr val="accent5">
                <a:shade val="45000"/>
                <a:satMod val="135000"/>
              </a:schemeClr>
              <a:prstClr val="white"/>
            </a:duotone>
          </a:blip>
          <a:srcRect l="8093"/>
          <a:stretch/>
        </p:blipFill>
        <p:spPr>
          <a:xfrm>
            <a:off x="909424" y="4282356"/>
            <a:ext cx="1048969" cy="1543056"/>
          </a:xfrm>
          <a:prstGeom prst="rect">
            <a:avLst/>
          </a:prstGeom>
        </p:spPr>
      </p:pic>
      <p:grpSp>
        <p:nvGrpSpPr>
          <p:cNvPr id="63" name="Group 62">
            <a:extLst>
              <a:ext uri="{FF2B5EF4-FFF2-40B4-BE49-F238E27FC236}">
                <a16:creationId xmlns:a16="http://schemas.microsoft.com/office/drawing/2014/main" id="{375FB031-0972-A740-B0F7-63105810CAB4}"/>
              </a:ext>
            </a:extLst>
          </p:cNvPr>
          <p:cNvGrpSpPr/>
          <p:nvPr/>
        </p:nvGrpSpPr>
        <p:grpSpPr>
          <a:xfrm>
            <a:off x="5590877" y="467985"/>
            <a:ext cx="820559" cy="2433043"/>
            <a:chOff x="4369354" y="616282"/>
            <a:chExt cx="615419" cy="1824782"/>
          </a:xfrm>
        </p:grpSpPr>
        <p:sp>
          <p:nvSpPr>
            <p:cNvPr id="61" name="Rectangle 60">
              <a:extLst>
                <a:ext uri="{FF2B5EF4-FFF2-40B4-BE49-F238E27FC236}">
                  <a16:creationId xmlns:a16="http://schemas.microsoft.com/office/drawing/2014/main" id="{738C3F0D-0EBE-B84A-B5F6-45537B04FF91}"/>
                </a:ext>
              </a:extLst>
            </p:cNvPr>
            <p:cNvSpPr/>
            <p:nvPr/>
          </p:nvSpPr>
          <p:spPr>
            <a:xfrm>
              <a:off x="4369354" y="616282"/>
              <a:ext cx="615419" cy="1818878"/>
            </a:xfrm>
            <a:prstGeom prst="rect">
              <a:avLst/>
            </a:prstGeom>
            <a:solidFill>
              <a:schemeClr val="bg1">
                <a:alpha val="1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nvGrpSpPr>
            <p:cNvPr id="51" name="Group 50">
              <a:extLst>
                <a:ext uri="{FF2B5EF4-FFF2-40B4-BE49-F238E27FC236}">
                  <a16:creationId xmlns:a16="http://schemas.microsoft.com/office/drawing/2014/main" id="{880B4F56-4E22-4A40-8948-332C9C10C413}"/>
                </a:ext>
              </a:extLst>
            </p:cNvPr>
            <p:cNvGrpSpPr/>
            <p:nvPr/>
          </p:nvGrpSpPr>
          <p:grpSpPr>
            <a:xfrm>
              <a:off x="4482472" y="622186"/>
              <a:ext cx="373391" cy="1818878"/>
              <a:chOff x="7430624" y="36225"/>
              <a:chExt cx="1013108" cy="4935102"/>
            </a:xfrm>
          </p:grpSpPr>
          <p:pic>
            <p:nvPicPr>
              <p:cNvPr id="4098" name="Picture 2" descr="Anterior and Posterior Views of Spine">
                <a:extLst>
                  <a:ext uri="{FF2B5EF4-FFF2-40B4-BE49-F238E27FC236}">
                    <a16:creationId xmlns:a16="http://schemas.microsoft.com/office/drawing/2014/main" id="{6D93A1A3-29B7-BE47-887E-62EEA23573C2}"/>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r="55292"/>
              <a:stretch/>
            </p:blipFill>
            <p:spPr bwMode="auto">
              <a:xfrm>
                <a:off x="7534609" y="668457"/>
                <a:ext cx="855910" cy="408345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16C082C8-2D6F-8344-A0B9-FE5EE24E72BF}"/>
                  </a:ext>
                </a:extLst>
              </p:cNvPr>
              <p:cNvSpPr/>
              <p:nvPr/>
            </p:nvSpPr>
            <p:spPr>
              <a:xfrm>
                <a:off x="8331200" y="4356100"/>
                <a:ext cx="112532" cy="61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3" name="Rectangle 52">
                <a:extLst>
                  <a:ext uri="{FF2B5EF4-FFF2-40B4-BE49-F238E27FC236}">
                    <a16:creationId xmlns:a16="http://schemas.microsoft.com/office/drawing/2014/main" id="{436B1B09-8414-A04C-9DB7-011A22D4C404}"/>
                  </a:ext>
                </a:extLst>
              </p:cNvPr>
              <p:cNvSpPr/>
              <p:nvPr/>
            </p:nvSpPr>
            <p:spPr>
              <a:xfrm>
                <a:off x="8246801" y="3095535"/>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4" name="Rectangle 53">
                <a:extLst>
                  <a:ext uri="{FF2B5EF4-FFF2-40B4-BE49-F238E27FC236}">
                    <a16:creationId xmlns:a16="http://schemas.microsoft.com/office/drawing/2014/main" id="{C618AA42-5F5A-9648-8493-E8E8C853076C}"/>
                  </a:ext>
                </a:extLst>
              </p:cNvPr>
              <p:cNvSpPr/>
              <p:nvPr/>
            </p:nvSpPr>
            <p:spPr>
              <a:xfrm>
                <a:off x="8234262" y="100282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5" name="Rectangle 54">
                <a:extLst>
                  <a:ext uri="{FF2B5EF4-FFF2-40B4-BE49-F238E27FC236}">
                    <a16:creationId xmlns:a16="http://schemas.microsoft.com/office/drawing/2014/main" id="{B00EF617-144E-6948-992B-AF64103E8A59}"/>
                  </a:ext>
                </a:extLst>
              </p:cNvPr>
              <p:cNvSpPr/>
              <p:nvPr/>
            </p:nvSpPr>
            <p:spPr>
              <a:xfrm>
                <a:off x="8274934" y="240197"/>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6" name="Rectangle 55">
                <a:extLst>
                  <a:ext uri="{FF2B5EF4-FFF2-40B4-BE49-F238E27FC236}">
                    <a16:creationId xmlns:a16="http://schemas.microsoft.com/office/drawing/2014/main" id="{787AE374-3154-3A49-8BEC-6DAC0E21FFAB}"/>
                  </a:ext>
                </a:extLst>
              </p:cNvPr>
              <p:cNvSpPr/>
              <p:nvPr/>
            </p:nvSpPr>
            <p:spPr>
              <a:xfrm>
                <a:off x="7483837" y="20125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7" name="Rectangle 56">
                <a:extLst>
                  <a:ext uri="{FF2B5EF4-FFF2-40B4-BE49-F238E27FC236}">
                    <a16:creationId xmlns:a16="http://schemas.microsoft.com/office/drawing/2014/main" id="{8735B9C7-9B24-E549-B824-692C570FE799}"/>
                  </a:ext>
                </a:extLst>
              </p:cNvPr>
              <p:cNvSpPr/>
              <p:nvPr/>
            </p:nvSpPr>
            <p:spPr>
              <a:xfrm>
                <a:off x="7430624" y="381592"/>
                <a:ext cx="341775" cy="81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8" name="Rectangle 57">
                <a:extLst>
                  <a:ext uri="{FF2B5EF4-FFF2-40B4-BE49-F238E27FC236}">
                    <a16:creationId xmlns:a16="http://schemas.microsoft.com/office/drawing/2014/main" id="{99B7817A-48F4-634C-971A-2590805748C1}"/>
                  </a:ext>
                </a:extLst>
              </p:cNvPr>
              <p:cNvSpPr/>
              <p:nvPr/>
            </p:nvSpPr>
            <p:spPr>
              <a:xfrm>
                <a:off x="7836043" y="36225"/>
                <a:ext cx="245132" cy="127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grpSp>
      <p:grpSp>
        <p:nvGrpSpPr>
          <p:cNvPr id="3" name="Group 2">
            <a:extLst>
              <a:ext uri="{FF2B5EF4-FFF2-40B4-BE49-F238E27FC236}">
                <a16:creationId xmlns:a16="http://schemas.microsoft.com/office/drawing/2014/main" id="{007A52FD-FB4A-F1ED-2023-0532031C4797}"/>
              </a:ext>
            </a:extLst>
          </p:cNvPr>
          <p:cNvGrpSpPr/>
          <p:nvPr/>
        </p:nvGrpSpPr>
        <p:grpSpPr>
          <a:xfrm>
            <a:off x="5362874" y="4320857"/>
            <a:ext cx="1640105" cy="1397743"/>
            <a:chOff x="3974030" y="3154382"/>
            <a:chExt cx="1230079" cy="1048307"/>
          </a:xfrm>
        </p:grpSpPr>
        <p:pic>
          <p:nvPicPr>
            <p:cNvPr id="59" name="Picture 58">
              <a:extLst>
                <a:ext uri="{FF2B5EF4-FFF2-40B4-BE49-F238E27FC236}">
                  <a16:creationId xmlns:a16="http://schemas.microsoft.com/office/drawing/2014/main" id="{2A568A06-FA59-5F4C-A8FD-139E3158C136}"/>
                </a:ext>
              </a:extLst>
            </p:cNvPr>
            <p:cNvPicPr>
              <a:picLocks noChangeAspect="1"/>
            </p:cNvPicPr>
            <p:nvPr/>
          </p:nvPicPr>
          <p:blipFill>
            <a:blip r:embed="rId6">
              <a:duotone>
                <a:schemeClr val="accent5">
                  <a:shade val="45000"/>
                  <a:satMod val="135000"/>
                </a:schemeClr>
                <a:prstClr val="white"/>
              </a:duotone>
            </a:blip>
            <a:stretch>
              <a:fillRect/>
            </a:stretch>
          </p:blipFill>
          <p:spPr>
            <a:xfrm>
              <a:off x="3974030" y="3220711"/>
              <a:ext cx="833468" cy="830398"/>
            </a:xfrm>
            <a:prstGeom prst="rect">
              <a:avLst/>
            </a:prstGeom>
          </p:spPr>
        </p:pic>
        <p:pic>
          <p:nvPicPr>
            <p:cNvPr id="2" name="Picture 2" descr="Baby Drawing - How To Draw A Baby Step By Step">
              <a:extLst>
                <a:ext uri="{FF2B5EF4-FFF2-40B4-BE49-F238E27FC236}">
                  <a16:creationId xmlns:a16="http://schemas.microsoft.com/office/drawing/2014/main" id="{67C5DBAE-06A7-9744-7686-E38115B5E530}"/>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18143" b="80286" l="20000" r="79700">
                          <a14:foregroundMark x1="63800" y1="35714" x2="63800" y2="35714"/>
                          <a14:foregroundMark x1="47700" y1="29643" x2="47700" y2="29643"/>
                          <a14:foregroundMark x1="53900" y1="32429" x2="54100" y2="51143"/>
                          <a14:foregroundMark x1="54100" y1="51143" x2="48000" y2="34786"/>
                          <a14:foregroundMark x1="48000" y1="34786" x2="48400" y2="52143"/>
                          <a14:foregroundMark x1="48400" y1="52143" x2="60000" y2="60071"/>
                          <a14:foregroundMark x1="60000" y1="60071" x2="48200" y2="64000"/>
                          <a14:foregroundMark x1="48200" y1="64000" x2="47900" y2="69000"/>
                          <a14:foregroundMark x1="44700" y1="31286" x2="44700" y2="45071"/>
                          <a14:foregroundMark x1="44700" y1="45071" x2="33300" y2="62857"/>
                          <a14:foregroundMark x1="33300" y1="62857" x2="46100" y2="71357"/>
                          <a14:foregroundMark x1="46100" y1="71357" x2="59600" y2="71571"/>
                          <a14:foregroundMark x1="59600" y1="71571" x2="63600" y2="73929"/>
                          <a14:foregroundMark x1="41700" y1="43286" x2="36900" y2="53571"/>
                          <a14:foregroundMark x1="36900" y1="53571" x2="47700" y2="62214"/>
                          <a14:foregroundMark x1="47700" y1="62214" x2="59900" y2="58786"/>
                          <a14:foregroundMark x1="59900" y1="58786" x2="67900" y2="66143"/>
                          <a14:foregroundMark x1="67900" y1="66143" x2="63700" y2="75214"/>
                          <a14:foregroundMark x1="63700" y1="75214" x2="66400" y2="77357"/>
                          <a14:foregroundMark x1="73500" y1="66857" x2="70300" y2="69929"/>
                          <a14:foregroundMark x1="74200" y1="67786" x2="64000" y2="61857"/>
                          <a14:foregroundMark x1="64000" y1="61857" x2="54400" y2="31357"/>
                          <a14:foregroundMark x1="54400" y1="31357" x2="41500" y2="25357"/>
                          <a14:foregroundMark x1="41500" y1="25357" x2="38500" y2="26643"/>
                          <a14:foregroundMark x1="43800" y1="20714" x2="53300" y2="27857"/>
                          <a14:foregroundMark x1="53300" y1="27857" x2="55600" y2="37429"/>
                          <a14:foregroundMark x1="55600" y1="37429" x2="61600" y2="46071"/>
                          <a14:foregroundMark x1="61600" y1="46071" x2="58800" y2="25571"/>
                          <a14:foregroundMark x1="58800" y1="25571" x2="59700" y2="32429"/>
                          <a14:foregroundMark x1="49500" y1="18143" x2="49500" y2="18143"/>
                          <a14:foregroundMark x1="74200" y1="64000" x2="74200" y2="64000"/>
                          <a14:foregroundMark x1="74200" y1="64000" x2="68700" y2="72786"/>
                          <a14:foregroundMark x1="68700" y1="72786" x2="68000" y2="76714"/>
                          <a14:foregroundMark x1="76500" y1="65857" x2="73500" y2="70786"/>
                          <a14:foregroundMark x1="79700" y1="66500" x2="79700" y2="66500"/>
                          <a14:foregroundMark x1="68200" y1="80357" x2="68200" y2="80357"/>
                          <a14:foregroundMark x1="38700" y1="80000" x2="38700" y2="80000"/>
                          <a14:foregroundMark x1="33600" y1="72429" x2="33600" y2="72429"/>
                          <a14:foregroundMark x1="30200" y1="71786" x2="26700" y2="68143"/>
                          <a14:foregroundMark x1="25100" y1="66000" x2="24900" y2="66500"/>
                          <a14:foregroundMark x1="20000" y1="67500" x2="20000" y2="67500"/>
                        </a14:backgroundRemoval>
                      </a14:imgEffect>
                      <a14:imgEffect>
                        <a14:artisticPastelsSmooth/>
                      </a14:imgEffect>
                    </a14:imgLayer>
                  </a14:imgProps>
                </a:ext>
                <a:ext uri="{28A0092B-C50C-407E-A947-70E740481C1C}">
                  <a14:useLocalDpi xmlns:a14="http://schemas.microsoft.com/office/drawing/2010/main" val="0"/>
                </a:ext>
              </a:extLst>
            </a:blip>
            <a:srcRect l="18046" t="14165" r="16811" b="15338"/>
            <a:stretch/>
          </p:blipFill>
          <p:spPr bwMode="auto">
            <a:xfrm>
              <a:off x="4512289" y="3154382"/>
              <a:ext cx="691820" cy="1048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8" name="Group 4107">
            <a:extLst>
              <a:ext uri="{FF2B5EF4-FFF2-40B4-BE49-F238E27FC236}">
                <a16:creationId xmlns:a16="http://schemas.microsoft.com/office/drawing/2014/main" id="{DF499AAD-0DD7-B644-A05B-9B5D28F472A1}"/>
              </a:ext>
            </a:extLst>
          </p:cNvPr>
          <p:cNvGrpSpPr/>
          <p:nvPr/>
        </p:nvGrpSpPr>
        <p:grpSpPr>
          <a:xfrm>
            <a:off x="2977076" y="569579"/>
            <a:ext cx="1655163" cy="5839216"/>
            <a:chOff x="2220107" y="427184"/>
            <a:chExt cx="1241372" cy="4379412"/>
          </a:xfrm>
        </p:grpSpPr>
        <p:grpSp>
          <p:nvGrpSpPr>
            <p:cNvPr id="12" name="Group 11">
              <a:extLst>
                <a:ext uri="{FF2B5EF4-FFF2-40B4-BE49-F238E27FC236}">
                  <a16:creationId xmlns:a16="http://schemas.microsoft.com/office/drawing/2014/main" id="{7700AB04-965C-3B42-8255-981948054FBA}"/>
                </a:ext>
              </a:extLst>
            </p:cNvPr>
            <p:cNvGrpSpPr/>
            <p:nvPr/>
          </p:nvGrpSpPr>
          <p:grpSpPr>
            <a:xfrm>
              <a:off x="2220107" y="427184"/>
              <a:ext cx="1241372" cy="4379412"/>
              <a:chOff x="4005943" y="348978"/>
              <a:chExt cx="1241372" cy="4379412"/>
            </a:xfrm>
          </p:grpSpPr>
          <p:pic>
            <p:nvPicPr>
              <p:cNvPr id="4" name="Picture 3">
                <a:extLst>
                  <a:ext uri="{FF2B5EF4-FFF2-40B4-BE49-F238E27FC236}">
                    <a16:creationId xmlns:a16="http://schemas.microsoft.com/office/drawing/2014/main" id="{E0B4747F-B13B-ED42-9F79-0018435C51A5}"/>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843" b="98157" l="1613" r="91613">
                            <a14:foregroundMark x1="40323" y1="8871" x2="40323" y2="8871"/>
                            <a14:foregroundMark x1="45806" y1="9217" x2="58710" y2="19355"/>
                            <a14:foregroundMark x1="58710" y1="19355" x2="38065" y2="10484"/>
                            <a14:foregroundMark x1="38065" y1="10484" x2="49032" y2="15207"/>
                            <a14:foregroundMark x1="38710" y1="8065" x2="50000" y2="10369"/>
                            <a14:foregroundMark x1="48387" y1="7488" x2="54839" y2="10945"/>
                            <a14:foregroundMark x1="40323" y1="17166" x2="47419" y2="20046"/>
                            <a14:foregroundMark x1="40763" y1="4728" x2="43548" y2="4954"/>
                            <a14:foregroundMark x1="37992" y1="6237" x2="38710" y2="10945"/>
                            <a14:foregroundMark x1="53871" y1="18664" x2="74516" y2="27304"/>
                            <a14:foregroundMark x1="74516" y1="27304" x2="46452" y2="31682"/>
                            <a14:foregroundMark x1="46452" y1="31682" x2="30000" y2="30069"/>
                            <a14:foregroundMark x1="61935" y1="35253" x2="84609" y2="39654"/>
                            <a14:foregroundMark x1="82393" y1="36659" x2="71613" y2="31567"/>
                            <a14:foregroundMark x1="71613" y1="31567" x2="84516" y2="42281"/>
                            <a14:foregroundMark x1="84516" y1="42281" x2="80645" y2="54147"/>
                            <a14:foregroundMark x1="80645" y1="54147" x2="75484" y2="56682"/>
                            <a14:foregroundMark x1="62581" y1="93548" x2="77097" y2="95853"/>
                            <a14:foregroundMark x1="62581" y1="93318" x2="55161" y2="45161"/>
                            <a14:foregroundMark x1="55161" y1="45161" x2="59677" y2="56221"/>
                            <a14:foregroundMark x1="59677" y1="56221" x2="47419" y2="40668"/>
                            <a14:foregroundMark x1="23548" y1="98157" x2="30645" y2="86866"/>
                            <a14:foregroundMark x1="30645" y1="86866" x2="35161" y2="32143"/>
                            <a14:foregroundMark x1="35161" y1="32143" x2="14839" y2="40438"/>
                            <a14:foregroundMark x1="14839" y1="40438" x2="16129" y2="55760"/>
                            <a14:foregroundMark x1="1613" y1="40323" x2="15161" y2="57834"/>
                            <a14:foregroundMark x1="73548" y1="26382" x2="82258" y2="36751"/>
                            <a14:foregroundMark x1="82258" y1="36751" x2="76129" y2="25691"/>
                            <a14:foregroundMark x1="76129" y1="25691" x2="83871" y2="35829"/>
                            <a14:foregroundMark x1="74516" y1="30645" x2="68710" y2="19355"/>
                            <a14:foregroundMark x1="68710" y1="19355" x2="66452" y2="18894"/>
                            <a14:foregroundMark x1="17419" y1="96198" x2="21613" y2="96429"/>
                            <a14:foregroundMark x1="60645" y1="97235" x2="63226" y2="96429"/>
                            <a14:foregroundMark x1="61613" y1="95276" x2="72903" y2="97581"/>
                            <a14:foregroundMark x1="43871" y1="4608" x2="43871" y2="4608"/>
                            <a14:foregroundMark x1="46452" y1="4032" x2="46452" y2="4032"/>
                            <a14:foregroundMark x1="48065" y1="4032" x2="48065" y2="4032"/>
                            <a14:foregroundMark x1="48065" y1="4378" x2="48065" y2="4378"/>
                            <a14:foregroundMark x1="49677" y1="4032" x2="49677" y2="4032"/>
                            <a14:foregroundMark x1="50323" y1="4378" x2="50323" y2="4378"/>
                            <a14:foregroundMark x1="48710" y1="4032" x2="48710" y2="4032"/>
                            <a14:foregroundMark x1="49677" y1="3802" x2="49677" y2="3802"/>
                            <a14:foregroundMark x1="49677" y1="3802" x2="49677" y2="3802"/>
                            <a14:foregroundMark x1="48710" y1="3456" x2="48710" y2="3456"/>
                            <a14:foregroundMark x1="48710" y1="3802" x2="48710" y2="3802"/>
                            <a14:foregroundMark x1="48710" y1="3456" x2="48710" y2="3456"/>
                            <a14:foregroundMark x1="49677" y1="3802" x2="49677" y2="3802"/>
                            <a14:foregroundMark x1="50323" y1="4032" x2="50323" y2="4032"/>
                            <a14:foregroundMark x1="51290" y1="3802" x2="51290" y2="3802"/>
                            <a14:foregroundMark x1="51935" y1="3802" x2="51935" y2="3802"/>
                            <a14:foregroundMark x1="52903" y1="4378" x2="52903" y2="4378"/>
                            <a14:foregroundMark x1="53548" y1="4608" x2="53548" y2="4608"/>
                            <a14:foregroundMark x1="54516" y1="4608" x2="54516" y2="4608"/>
                            <a14:foregroundMark x1="54516" y1="4608" x2="54516" y2="4608"/>
                            <a14:foregroundMark x1="54516" y1="4378" x2="51935" y2="3802"/>
                            <a14:foregroundMark x1="48710" y1="4032" x2="48710" y2="4032"/>
                            <a14:foregroundMark x1="48710" y1="4032" x2="48710" y2="4032"/>
                            <a14:foregroundMark x1="48065" y1="4032" x2="48065" y2="4032"/>
                            <a14:foregroundMark x1="45484" y1="3802" x2="45484" y2="3802"/>
                            <a14:foregroundMark x1="45484" y1="3456" x2="45484" y2="3456"/>
                            <a14:foregroundMark x1="46452" y1="3226" x2="46452" y2="3226"/>
                            <a14:foregroundMark x1="48710" y1="3226" x2="48710" y2="3226"/>
                            <a14:foregroundMark x1="48710" y1="3226" x2="48710" y2="3226"/>
                            <a14:foregroundMark x1="50323" y1="3456" x2="50323" y2="3456"/>
                            <a14:foregroundMark x1="50323" y1="3456" x2="50323" y2="3456"/>
                            <a14:foregroundMark x1="51290" y1="3456" x2="51290" y2="3456"/>
                            <a14:foregroundMark x1="51290" y1="3802" x2="51290" y2="3802"/>
                            <a14:foregroundMark x1="50323" y1="3802" x2="50323" y2="3802"/>
                            <a14:foregroundMark x1="48710" y1="3456" x2="48710" y2="3456"/>
                            <a14:foregroundMark x1="48710" y1="3456" x2="48710" y2="3456"/>
                            <a14:foregroundMark x1="48065" y1="3456" x2="48065" y2="3456"/>
                            <a14:foregroundMark x1="43871" y1="3456" x2="43871" y2="3456"/>
                            <a14:foregroundMark x1="43871" y1="3226" x2="43871" y2="3226"/>
                            <a14:foregroundMark x1="43226" y1="3456" x2="43226" y2="3456"/>
                            <a14:foregroundMark x1="43226" y1="3456" x2="43226" y2="3456"/>
                            <a14:foregroundMark x1="41613" y1="3456" x2="41613" y2="3456"/>
                            <a14:foregroundMark x1="48387" y1="3687" x2="48387" y2="3687"/>
                            <a14:foregroundMark x1="48387" y1="3802" x2="48387" y2="3802"/>
                            <a14:foregroundMark x1="49355" y1="3802" x2="49355" y2="3802"/>
                            <a14:foregroundMark x1="49355" y1="3802" x2="49355" y2="3802"/>
                            <a14:foregroundMark x1="50000" y1="3687" x2="50000" y2="3687"/>
                            <a14:foregroundMark x1="50000" y1="3687" x2="50000" y2="3687"/>
                            <a14:foregroundMark x1="49355" y1="3802" x2="49355" y2="3802"/>
                            <a14:foregroundMark x1="49355" y1="3802" x2="49355" y2="3802"/>
                            <a14:foregroundMark x1="48387" y1="3687" x2="48387" y2="3687"/>
                            <a14:foregroundMark x1="48387" y1="3687" x2="48387" y2="3687"/>
                            <a14:foregroundMark x1="48710" y1="3687" x2="48710" y2="3687"/>
                            <a14:foregroundMark x1="48710" y1="3687" x2="48710" y2="3687"/>
                            <a14:foregroundMark x1="48387" y1="3341" x2="48387" y2="3341"/>
                            <a14:foregroundMark x1="48065" y1="3226" x2="48065" y2="3226"/>
                            <a14:foregroundMark x1="47419" y1="2995" x2="47419" y2="2995"/>
                            <a14:foregroundMark x1="46774" y1="2880" x2="46774" y2="2880"/>
                            <a14:foregroundMark x1="47742" y1="2650" x2="47742" y2="2650"/>
                            <a14:foregroundMark x1="48387" y1="2765" x2="48387" y2="2765"/>
                            <a14:foregroundMark x1="48387" y1="2765" x2="48387" y2="2765"/>
                            <a14:foregroundMark x1="48387" y1="2765" x2="48387" y2="2765"/>
                            <a14:foregroundMark x1="49032" y1="2880" x2="49032" y2="2880"/>
                            <a14:foregroundMark x1="49355" y1="2880" x2="49355" y2="2880"/>
                            <a14:foregroundMark x1="50323" y1="2995" x2="50323" y2="2995"/>
                            <a14:foregroundMark x1="50645" y1="3111" x2="50645" y2="3111"/>
                            <a14:foregroundMark x1="51290" y1="3226" x2="51290" y2="3226"/>
                            <a14:foregroundMark x1="51935" y1="3341" x2="51935" y2="3341"/>
                            <a14:foregroundMark x1="52581" y1="3687" x2="52581" y2="3687"/>
                            <a14:foregroundMark x1="53871" y1="3917" x2="53871" y2="3917"/>
                            <a14:foregroundMark x1="54194" y1="3917" x2="54194" y2="3917"/>
                            <a14:foregroundMark x1="55161" y1="4493" x2="55161" y2="4493"/>
                            <a14:foregroundMark x1="55161" y1="4724" x2="55161" y2="4724"/>
                            <a14:foregroundMark x1="54839" y1="4839" x2="54839" y2="4839"/>
                            <a14:foregroundMark x1="54839" y1="4839" x2="54839" y2="4839"/>
                            <a14:foregroundMark x1="54194" y1="4724" x2="54194" y2="4724"/>
                            <a14:foregroundMark x1="54194" y1="4608" x2="54194" y2="4608"/>
                            <a14:foregroundMark x1="54194" y1="4493" x2="54194" y2="4493"/>
                            <a14:foregroundMark x1="54839" y1="4608" x2="54839" y2="4608"/>
                            <a14:foregroundMark x1="55161" y1="4724" x2="55161" y2="4724"/>
                            <a14:foregroundMark x1="55161" y1="4839" x2="55161" y2="4839"/>
                            <a14:foregroundMark x1="55161" y1="4839" x2="55161" y2="4839"/>
                            <a14:foregroundMark x1="55161" y1="4724" x2="55161" y2="4724"/>
                            <a14:foregroundMark x1="55484" y1="4608" x2="55484" y2="4608"/>
                            <a14:foregroundMark x1="55806" y1="4724" x2="55806" y2="4724"/>
                            <a14:foregroundMark x1="55806" y1="5069" x2="55806" y2="5069"/>
                            <a14:foregroundMark x1="56129" y1="4954" x2="56129" y2="4954"/>
                            <a14:foregroundMark x1="56452" y1="4839" x2="56452" y2="4839"/>
                            <a14:foregroundMark x1="56452" y1="4839" x2="56452" y2="4839"/>
                            <a14:foregroundMark x1="55806" y1="4493" x2="55806" y2="4493"/>
                            <a14:foregroundMark x1="55806" y1="4263" x2="55806" y2="4263"/>
                            <a14:foregroundMark x1="55806" y1="4147" x2="55806" y2="4147"/>
                            <a14:foregroundMark x1="55806" y1="4147" x2="55806" y2="4147"/>
                            <a14:foregroundMark x1="56452" y1="4378" x2="56452" y2="4378"/>
                            <a14:foregroundMark x1="56774" y1="4608" x2="56774" y2="4608"/>
                            <a14:foregroundMark x1="56774" y1="4954" x2="56774" y2="4954"/>
                            <a14:foregroundMark x1="56774" y1="4954" x2="56774" y2="4954"/>
                            <a14:foregroundMark x1="56774" y1="4954" x2="56774" y2="4954"/>
                            <a14:foregroundMark x1="56774" y1="4839" x2="56774" y2="4839"/>
                            <a14:foregroundMark x1="56452" y1="4839" x2="56452" y2="4839"/>
                            <a14:foregroundMark x1="56129" y1="4839" x2="56129" y2="4839"/>
                            <a14:foregroundMark x1="53871" y1="4493" x2="53871" y2="4493"/>
                            <a14:foregroundMark x1="53871" y1="4493" x2="53871" y2="4493"/>
                            <a14:foregroundMark x1="54194" y1="4493" x2="54194" y2="4493"/>
                            <a14:foregroundMark x1="54839" y1="4724" x2="54839" y2="4724"/>
                            <a14:foregroundMark x1="55161" y1="4839" x2="55161" y2="4839"/>
                            <a14:foregroundMark x1="55161" y1="4839" x2="55161" y2="4839"/>
                            <a14:foregroundMark x1="55161" y1="4954" x2="55161" y2="4954"/>
                            <a14:foregroundMark x1="55806" y1="4839" x2="55806" y2="4839"/>
                            <a14:foregroundMark x1="56129" y1="4839" x2="56129" y2="4839"/>
                            <a14:foregroundMark x1="56452" y1="4839" x2="56452" y2="4839"/>
                            <a14:foregroundMark x1="56774" y1="4954" x2="56774" y2="4954"/>
                            <a14:foregroundMark x1="56774" y1="4954" x2="56774" y2="4954"/>
                            <a14:foregroundMark x1="54839" y1="4724" x2="54839" y2="4724"/>
                            <a14:foregroundMark x1="53871" y1="4493" x2="53871" y2="4493"/>
                            <a14:foregroundMark x1="53226" y1="4493" x2="53226" y2="4493"/>
                            <a14:foregroundMark x1="53226" y1="4493" x2="53226" y2="4493"/>
                            <a14:foregroundMark x1="49677" y1="3917" x2="49677" y2="3917"/>
                            <a14:foregroundMark x1="49032" y1="3917" x2="49032" y2="3917"/>
                            <a14:foregroundMark x1="47742" y1="3802" x2="47742" y2="3802"/>
                            <a14:foregroundMark x1="47097" y1="3687" x2="47097" y2="3687"/>
                            <a14:foregroundMark x1="47419" y1="3571" x2="47419" y2="3571"/>
                            <a14:foregroundMark x1="48387" y1="3687" x2="48387" y2="3687"/>
                            <a14:foregroundMark x1="49677" y1="3917" x2="49677" y2="3917"/>
                            <a14:foregroundMark x1="50968" y1="4147" x2="50968" y2="4147"/>
                            <a14:foregroundMark x1="45806" y1="2535" x2="45806" y2="2535"/>
                            <a14:foregroundMark x1="45806" y1="2765" x2="45806" y2="2765"/>
                            <a14:foregroundMark x1="45806" y1="2765" x2="45806" y2="2765"/>
                            <a14:foregroundMark x1="44194" y1="2995" x2="44194" y2="2995"/>
                            <a14:foregroundMark x1="43871" y1="2995" x2="43871" y2="2995"/>
                            <a14:foregroundMark x1="44194" y1="2995" x2="44194" y2="2995"/>
                            <a14:foregroundMark x1="44516" y1="2880" x2="44516" y2="2880"/>
                            <a14:foregroundMark x1="45484" y1="2880" x2="45484" y2="2880"/>
                            <a14:foregroundMark x1="45806" y1="2880" x2="45806" y2="2880"/>
                            <a14:foregroundMark x1="46774" y1="2880" x2="46774" y2="2880"/>
                            <a14:foregroundMark x1="47419" y1="2880" x2="47419" y2="2880"/>
                            <a14:foregroundMark x1="47742" y1="2995" x2="47742" y2="2995"/>
                            <a14:foregroundMark x1="44194" y1="2995" x2="44194" y2="2995"/>
                            <a14:foregroundMark x1="44194" y1="3111" x2="44194" y2="3111"/>
                            <a14:foregroundMark x1="42581" y1="3226" x2="42581" y2="3226"/>
                            <a14:foregroundMark x1="42581" y1="3226" x2="42581" y2="3226"/>
                            <a14:foregroundMark x1="42581" y1="3226" x2="42581" y2="3226"/>
                            <a14:foregroundMark x1="42258" y1="2995" x2="42258" y2="2995"/>
                            <a14:foregroundMark x1="42258" y1="2995" x2="42258" y2="2995"/>
                            <a14:foregroundMark x1="42581" y1="2995" x2="42581" y2="2995"/>
                            <a14:foregroundMark x1="42581" y1="2995" x2="42581" y2="2995"/>
                            <a14:foregroundMark x1="43871" y1="2995" x2="43871" y2="2995"/>
                            <a14:foregroundMark x1="44194" y1="2995" x2="44194" y2="2995"/>
                            <a14:foregroundMark x1="44839" y1="3111" x2="44839" y2="3111"/>
                            <a14:foregroundMark x1="45806" y1="3111" x2="45806" y2="3111"/>
                            <a14:foregroundMark x1="46774" y1="3111" x2="46774" y2="3111"/>
                            <a14:foregroundMark x1="47742" y1="3111" x2="49355" y2="3226"/>
                            <a14:foregroundMark x1="49355" y1="3111" x2="49355" y2="3111"/>
                            <a14:foregroundMark x1="50000" y1="3111" x2="50000" y2="3111"/>
                            <a14:foregroundMark x1="50000" y1="2995" x2="50000" y2="2995"/>
                            <a14:foregroundMark x1="48387" y1="2995" x2="48387" y2="2995"/>
                            <a14:foregroundMark x1="48065" y1="2995" x2="48065" y2="2995"/>
                            <a14:foregroundMark x1="47742" y1="2995" x2="47742" y2="2995"/>
                            <a14:foregroundMark x1="47419" y1="2995" x2="47419" y2="2995"/>
                            <a14:foregroundMark x1="45161" y1="2880" x2="45161" y2="2880"/>
                            <a14:foregroundMark x1="45161" y1="2995" x2="45161" y2="2995"/>
                            <a14:foregroundMark x1="46129" y1="2765" x2="46129" y2="2765"/>
                            <a14:foregroundMark x1="46129" y1="2765" x2="46129" y2="2765"/>
                            <a14:foregroundMark x1="51290" y1="2765" x2="51290" y2="2765"/>
                            <a14:foregroundMark x1="51290" y1="2765" x2="51290" y2="2765"/>
                            <a14:foregroundMark x1="51290" y1="2765" x2="51290" y2="2765"/>
                            <a14:foregroundMark x1="39355" y1="3917" x2="39355" y2="3917"/>
                            <a14:foregroundMark x1="40323" y1="3802" x2="40323" y2="3802"/>
                            <a14:foregroundMark x1="40968" y1="3687" x2="40968" y2="3687"/>
                            <a14:foregroundMark x1="40968" y1="3456" x2="40968" y2="3456"/>
                            <a14:foregroundMark x1="40968" y1="3456" x2="40968" y2="3456"/>
                            <a14:foregroundMark x1="40645" y1="3456" x2="40645" y2="3456"/>
                            <a14:foregroundMark x1="40645" y1="3456" x2="40645" y2="3456"/>
                            <a14:foregroundMark x1="40968" y1="3341" x2="40968" y2="3341"/>
                            <a14:foregroundMark x1="40968" y1="3341" x2="40968" y2="3341"/>
                            <a14:foregroundMark x1="40968" y1="3341" x2="40968" y2="3341"/>
                            <a14:foregroundMark x1="41290" y1="3571" x2="41290" y2="3571"/>
                            <a14:foregroundMark x1="40968" y1="3571" x2="40968" y2="3571"/>
                            <a14:foregroundMark x1="40645" y1="3571" x2="40645" y2="3571"/>
                            <a14:foregroundMark x1="40968" y1="3341" x2="40968" y2="3341"/>
                            <a14:foregroundMark x1="40968" y1="3341" x2="40968" y2="3341"/>
                            <a14:foregroundMark x1="40968" y1="3341" x2="40968" y2="3802"/>
                            <a14:foregroundMark x1="46774" y1="2995" x2="46774" y2="2995"/>
                            <a14:foregroundMark x1="46129" y1="2995" x2="46129" y2="2995"/>
                            <a14:foregroundMark x1="46129" y1="2995" x2="46129" y2="2995"/>
                            <a14:foregroundMark x1="45806" y1="2880" x2="45806" y2="2880"/>
                            <a14:foregroundMark x1="45806" y1="2765" x2="45806" y2="2765"/>
                            <a14:foregroundMark x1="46452" y1="2765" x2="46452" y2="2765"/>
                            <a14:foregroundMark x1="46774" y1="2765" x2="46774" y2="2765"/>
                            <a14:foregroundMark x1="46774" y1="2765" x2="46774" y2="2765"/>
                            <a14:foregroundMark x1="46452" y1="2880" x2="46452" y2="2880"/>
                            <a14:foregroundMark x1="46452" y1="2880" x2="46774" y2="2880"/>
                            <a14:foregroundMark x1="48387" y1="2880" x2="47097" y2="2535"/>
                            <a14:foregroundMark x1="47419" y1="2765" x2="43871" y2="3341"/>
                            <a14:foregroundMark x1="42581" y1="3226" x2="43548" y2="3341"/>
                            <a14:foregroundMark x1="50000" y1="3802" x2="50000" y2="3802"/>
                            <a14:foregroundMark x1="49355" y1="3917" x2="54839" y2="4608"/>
                            <a14:foregroundMark x1="53871" y1="4493" x2="55484" y2="4263"/>
                            <a14:foregroundMark x1="53226" y1="4493" x2="56452" y2="4608"/>
                            <a14:foregroundMark x1="53226" y1="4493" x2="56774" y2="4839"/>
                            <a14:foregroundMark x1="54194" y1="4839" x2="56774" y2="5069"/>
                            <a14:foregroundMark x1="61613" y1="9332" x2="59355" y2="8410"/>
                            <a14:foregroundMark x1="46129" y1="2189" x2="53226" y2="2995"/>
                            <a14:foregroundMark x1="46129" y1="1843" x2="53548" y2="2995"/>
                            <a14:foregroundMark x1="40968" y1="3571" x2="44194" y2="3111"/>
                            <a14:foregroundMark x1="40968" y1="3571" x2="41613" y2="3917"/>
                            <a14:foregroundMark x1="40323" y1="4147" x2="42581" y2="3341"/>
                            <a14:foregroundMark x1="16129" y1="23041" x2="37742" y2="17742"/>
                            <a14:foregroundMark x1="56129" y1="16129" x2="68387" y2="18779"/>
                            <a14:foregroundMark x1="27419" y1="20046" x2="31935" y2="19009"/>
                            <a14:foregroundMark x1="26129" y1="19816" x2="27742" y2="19470"/>
                            <a14:foregroundMark x1="68387" y1="19009" x2="79355" y2="29724"/>
                            <a14:foregroundMark x1="79355" y1="29724" x2="77419" y2="18894"/>
                            <a14:foregroundMark x1="77419" y1="18894" x2="79032" y2="27074"/>
                            <a14:foregroundMark x1="18387" y1="22465" x2="22903" y2="21313"/>
                            <a14:foregroundMark x1="11935" y1="22811" x2="24516" y2="19585"/>
                            <a14:foregroundMark x1="21935" y1="84793" x2="18710" y2="95622"/>
                            <a14:foregroundMark x1="18710" y1="95622" x2="15806" y2="97005"/>
                            <a14:foregroundMark x1="66129" y1="86060" x2="65806" y2="89977"/>
                            <a14:foregroundMark x1="63226" y1="86175" x2="66774" y2="86290"/>
                            <a14:foregroundMark x1="70000" y1="65553" x2="72258" y2="71659"/>
                            <a14:foregroundMark x1="74194" y1="64977" x2="73871" y2="64401"/>
                            <a14:foregroundMark x1="73226" y1="64516" x2="73548" y2="64401"/>
                            <a14:foregroundMark x1="73871" y1="64516" x2="71613" y2="68203"/>
                            <a14:foregroundMark x1="73871" y1="67857" x2="73871" y2="67857"/>
                            <a14:foregroundMark x1="73226" y1="67396" x2="73226" y2="67396"/>
                            <a14:foregroundMark x1="71935" y1="67051" x2="71935" y2="67051"/>
                            <a14:foregroundMark x1="72581" y1="66820" x2="72581" y2="66820"/>
                            <a14:foregroundMark x1="72903" y1="66705" x2="72903" y2="66705"/>
                            <a14:foregroundMark x1="72903" y1="66705" x2="72903" y2="66705"/>
                            <a14:foregroundMark x1="72903" y1="66244" x2="73226" y2="66705"/>
                            <a14:foregroundMark x1="73226" y1="67051" x2="73226" y2="67627"/>
                            <a14:foregroundMark x1="72903" y1="67972" x2="72903" y2="67972"/>
                            <a14:foregroundMark x1="73226" y1="68548" x2="73226" y2="68548"/>
                            <a14:foregroundMark x1="73226" y1="68664" x2="73226" y2="68664"/>
                            <a14:foregroundMark x1="72258" y1="69009" x2="72258" y2="69009"/>
                            <a14:foregroundMark x1="72258" y1="69124" x2="72258" y2="69124"/>
                            <a14:foregroundMark x1="72258" y1="69470" x2="72258" y2="69470"/>
                            <a14:foregroundMark x1="72258" y1="69585" x2="72258" y2="69585"/>
                            <a14:foregroundMark x1="72258" y1="69355" x2="72258" y2="69355"/>
                            <a14:foregroundMark x1="72258" y1="69355" x2="72258" y2="69355"/>
                            <a14:foregroundMark x1="72581" y1="69124" x2="72581" y2="69124"/>
                            <a14:foregroundMark x1="72581" y1="69124" x2="72581" y2="69124"/>
                            <a14:foregroundMark x1="72903" y1="69009" x2="72903" y2="69009"/>
                            <a14:foregroundMark x1="56774" y1="5069" x2="56774" y2="5069"/>
                            <a14:foregroundMark x1="57097" y1="4724" x2="57097" y2="4724"/>
                            <a14:foregroundMark x1="56774" y1="5069" x2="56774" y2="5069"/>
                            <a14:foregroundMark x1="56774" y1="4954" x2="56774" y2="4954"/>
                            <a14:foregroundMark x1="57097" y1="4954" x2="57097" y2="4954"/>
                            <a14:foregroundMark x1="56774" y1="5069" x2="56774" y2="5069"/>
                            <a14:foregroundMark x1="56774" y1="5069" x2="56774" y2="5069"/>
                            <a14:foregroundMark x1="57097" y1="5069" x2="57097" y2="5069"/>
                            <a14:foregroundMark x1="57419" y1="4954" x2="57419" y2="4954"/>
                            <a14:foregroundMark x1="56774" y1="4954" x2="56774" y2="4954"/>
                            <a14:foregroundMark x1="56452" y1="4954" x2="56452" y2="4954"/>
                            <a14:foregroundMark x1="57419" y1="4839" x2="57419" y2="4839"/>
                            <a14:foregroundMark x1="57419" y1="4839" x2="57419" y2="4839"/>
                            <a14:foregroundMark x1="57419" y1="4839" x2="57419" y2="4839"/>
                            <a14:foregroundMark x1="57419" y1="5069" x2="57419" y2="5069"/>
                            <a14:foregroundMark x1="57742" y1="5069" x2="57742" y2="5069"/>
                            <a14:foregroundMark x1="57742" y1="5069" x2="57742" y2="5069"/>
                            <a14:foregroundMark x1="57419" y1="5069" x2="57419" y2="5069"/>
                            <a14:foregroundMark x1="57419" y1="4954" x2="57419" y2="4954"/>
                            <a14:foregroundMark x1="57097" y1="5069" x2="57097" y2="5069"/>
                            <a14:foregroundMark x1="56774" y1="4839" x2="56774" y2="4839"/>
                            <a14:foregroundMark x1="56774" y1="4954" x2="56774" y2="4954"/>
                            <a14:foregroundMark x1="55484" y1="4954" x2="57419" y2="4839"/>
                            <a14:foregroundMark x1="57097" y1="4839" x2="57097" y2="4839"/>
                            <a14:foregroundMark x1="56774" y1="5069" x2="56774" y2="5069"/>
                            <a14:foregroundMark x1="57097" y1="5069" x2="57097" y2="5069"/>
                            <a14:foregroundMark x1="56774" y1="4954" x2="56774" y2="4954"/>
                            <a14:foregroundMark x1="56774" y1="4954" x2="56774" y2="4954"/>
                            <a14:foregroundMark x1="56774" y1="5069" x2="56774" y2="5069"/>
                            <a14:foregroundMark x1="56774" y1="5069" x2="56774" y2="5069"/>
                            <a14:foregroundMark x1="83871" y1="44700" x2="83871" y2="44700"/>
                            <a14:foregroundMark x1="83871" y1="44009" x2="83871" y2="44009"/>
                            <a14:foregroundMark x1="83871" y1="43433" x2="83871" y2="43433"/>
                            <a14:foregroundMark x1="83871" y1="44355" x2="83871" y2="44355"/>
                            <a14:foregroundMark x1="83871" y1="45046" x2="83871" y2="45046"/>
                            <a14:foregroundMark x1="84194" y1="45046" x2="84194" y2="45046"/>
                            <a14:foregroundMark x1="83871" y1="45046" x2="83871" y2="45046"/>
                            <a14:foregroundMark x1="83226" y1="46198" x2="83226" y2="46198"/>
                            <a14:foregroundMark x1="83226" y1="46198" x2="83226" y2="46198"/>
                            <a14:foregroundMark x1="83548" y1="46083" x2="83548" y2="46083"/>
                            <a14:foregroundMark x1="83548" y1="45968" x2="83548" y2="45968"/>
                            <a14:foregroundMark x1="83871" y1="46083" x2="83871" y2="46083"/>
                            <a14:foregroundMark x1="83871" y1="46198" x2="83871" y2="46198"/>
                            <a14:foregroundMark x1="83871" y1="46313" x2="83871" y2="46659"/>
                            <a14:foregroundMark x1="83548" y1="47811" x2="83548" y2="47811"/>
                            <a14:foregroundMark x1="83548" y1="47926" x2="83548" y2="47926"/>
                            <a14:foregroundMark x1="83548" y1="47926" x2="83548" y2="47926"/>
                            <a14:foregroundMark x1="83226" y1="48041" x2="83226" y2="48041"/>
                            <a14:foregroundMark x1="83226" y1="47926" x2="83226" y2="47926"/>
                            <a14:foregroundMark x1="83226" y1="47926" x2="83226" y2="47926"/>
                            <a14:foregroundMark x1="84839" y1="38940" x2="84839" y2="38940"/>
                            <a14:foregroundMark x1="84194" y1="38710" x2="84194" y2="38710"/>
                            <a14:foregroundMark x1="83871" y1="38249" x2="83871" y2="38249"/>
                            <a14:foregroundMark x1="83548" y1="37903" x2="83548" y2="37903"/>
                            <a14:foregroundMark x1="83548" y1="37673" x2="83548" y2="37673"/>
                            <a14:foregroundMark x1="83226" y1="37442" x2="83226" y2="37442"/>
                            <a14:foregroundMark x1="83226" y1="37327" x2="83226" y2="37327"/>
                            <a14:foregroundMark x1="83226" y1="37442" x2="83226" y2="37442"/>
                            <a14:foregroundMark x1="83548" y1="37558" x2="83548" y2="37558"/>
                            <a14:foregroundMark x1="83871" y1="37788" x2="83871" y2="37788"/>
                            <a14:foregroundMark x1="83548" y1="37558" x2="83548" y2="37558"/>
                            <a14:foregroundMark x1="83226" y1="37327" x2="83226" y2="37327"/>
                            <a14:foregroundMark x1="83226" y1="37212" x2="83226" y2="37212"/>
                            <a14:foregroundMark x1="82581" y1="37212" x2="82581" y2="37212"/>
                            <a14:foregroundMark x1="82581" y1="36982" x2="82581" y2="36982"/>
                            <a14:foregroundMark x1="82903" y1="36982" x2="82903" y2="36982"/>
                            <a14:foregroundMark x1="82903" y1="37097" x2="82903" y2="37097"/>
                            <a14:foregroundMark x1="83226" y1="37097" x2="83226" y2="37097"/>
                            <a14:foregroundMark x1="83226" y1="37097" x2="83226" y2="37097"/>
                            <a14:foregroundMark x1="12581" y1="32604" x2="12581" y2="32604"/>
                            <a14:foregroundMark x1="12903" y1="32258" x2="12903" y2="32258"/>
                            <a14:foregroundMark x1="12903" y1="32028" x2="12903" y2="32028"/>
                            <a14:foregroundMark x1="13226" y1="31682" x2="13226" y2="31682"/>
                            <a14:foregroundMark x1="13871" y1="31221" x2="13871" y2="31221"/>
                            <a14:foregroundMark x1="13871" y1="31106" x2="13871" y2="31106"/>
                            <a14:foregroundMark x1="13871" y1="30760" x2="13871" y2="30760"/>
                            <a14:foregroundMark x1="14194" y1="30415" x2="14194" y2="30415"/>
                            <a14:foregroundMark x1="14194" y1="30069" x2="14194" y2="30069"/>
                            <a14:foregroundMark x1="14194" y1="29839" x2="14194" y2="29839"/>
                            <a14:foregroundMark x1="14194" y1="29263" x2="14194" y2="29263"/>
                            <a14:foregroundMark x1="14516" y1="29032" x2="14516" y2="29032"/>
                            <a14:foregroundMark x1="14516" y1="28687" x2="14516" y2="28687"/>
                            <a14:foregroundMark x1="14516" y1="28226" x2="14516" y2="28226"/>
                            <a14:foregroundMark x1="14839" y1="27765" x2="14839" y2="27765"/>
                            <a14:foregroundMark x1="14839" y1="27535" x2="14839" y2="27535"/>
                            <a14:foregroundMark x1="15161" y1="27419" x2="15161" y2="27419"/>
                            <a14:foregroundMark x1="15161" y1="27304" x2="15161" y2="27304"/>
                            <a14:foregroundMark x1="8710" y1="39171" x2="10304" y2="36822"/>
                            <a14:foregroundMark x1="56774" y1="4839" x2="55806" y2="4493"/>
                            <a14:foregroundMark x1="57097" y1="4839" x2="57097" y2="4839"/>
                            <a14:foregroundMark x1="56774" y1="4954" x2="56774" y2="4954"/>
                            <a14:foregroundMark x1="57097" y1="4954" x2="57097" y2="4954"/>
                            <a14:foregroundMark x1="57097" y1="5069" x2="57097" y2="5069"/>
                            <a14:foregroundMark x1="57097" y1="5069" x2="57097" y2="5069"/>
                            <a14:foregroundMark x1="57097" y1="5069" x2="57097" y2="5069"/>
                            <a14:foregroundMark x1="56774" y1="4954" x2="56774" y2="4954"/>
                            <a14:foregroundMark x1="56774" y1="4839" x2="58387" y2="5645"/>
                            <a14:foregroundMark x1="40645" y1="3571" x2="41613" y2="2995"/>
                            <a14:foregroundMark x1="40968" y1="3341" x2="40968" y2="3341"/>
                            <a14:foregroundMark x1="40968" y1="3341" x2="40968" y2="3341"/>
                            <a14:foregroundMark x1="40968" y1="3456" x2="40968" y2="3456"/>
                            <a14:foregroundMark x1="40968" y1="3456" x2="40968" y2="3456"/>
                            <a14:foregroundMark x1="40968" y1="3341" x2="42581" y2="3341"/>
                            <a14:foregroundMark x1="43548" y1="3802" x2="40968" y2="3226"/>
                            <a14:foregroundMark x1="50645" y1="2650" x2="50645" y2="2650"/>
                            <a14:foregroundMark x1="50645" y1="2419" x2="50645" y2="2419"/>
                            <a14:foregroundMark x1="50645" y1="2419" x2="50645" y2="2419"/>
                            <a14:foregroundMark x1="51290" y1="2419" x2="51290" y2="2419"/>
                            <a14:foregroundMark x1="51613" y1="2419" x2="51613" y2="2419"/>
                            <a14:foregroundMark x1="52581" y1="2765" x2="52581" y2="2765"/>
                            <a14:foregroundMark x1="52581" y1="2535" x2="52581" y2="2535"/>
                            <a14:foregroundMark x1="40000" y1="3687" x2="40000" y2="3687"/>
                            <a14:foregroundMark x1="40323" y1="3341" x2="40323" y2="3341"/>
                            <a14:foregroundMark x1="40645" y1="3341" x2="40645" y2="3341"/>
                            <a14:foregroundMark x1="40645" y1="3341" x2="40645" y2="3341"/>
                            <a14:foregroundMark x1="40645" y1="3341" x2="40645" y2="3341"/>
                            <a14:foregroundMark x1="40968" y1="3226" x2="40968" y2="3226"/>
                            <a14:foregroundMark x1="40968" y1="3226" x2="40968" y2="3226"/>
                            <a14:foregroundMark x1="40968" y1="3111" x2="40968" y2="3111"/>
                            <a14:backgroundMark x1="75484" y1="5760" x2="90000" y2="6336"/>
                            <a14:backgroundMark x1="78710" y1="4608" x2="79677" y2="16359"/>
                            <a14:backgroundMark x1="79677" y1="16359" x2="90323" y2="4839"/>
                            <a14:backgroundMark x1="90323" y1="4839" x2="99677" y2="5530"/>
                            <a14:backgroundMark x1="81935" y1="6336" x2="98710" y2="18433"/>
                            <a14:backgroundMark x1="98710" y1="18433" x2="85484" y2="8525"/>
                            <a14:backgroundMark x1="85484" y1="8525" x2="98710" y2="3226"/>
                            <a14:backgroundMark x1="81935" y1="83525" x2="83548" y2="65323"/>
                            <a14:backgroundMark x1="83548" y1="65323" x2="95161" y2="75461"/>
                            <a14:backgroundMark x1="95161" y1="75461" x2="93226" y2="70737"/>
                            <a14:backgroundMark x1="78065" y1="78687" x2="99677" y2="70737"/>
                            <a14:backgroundMark x1="99677" y1="70737" x2="99677" y2="70737"/>
                            <a14:backgroundMark x1="85806" y1="75806" x2="99677" y2="71774"/>
                            <a14:backgroundMark x1="7419" y1="70392" x2="5161" y2="69009"/>
                            <a14:backgroundMark x1="11613" y1="68088" x2="5161" y2="71313"/>
                            <a14:backgroundMark x1="8387" y1="69240" x2="8387" y2="76382"/>
                            <a14:backgroundMark x1="5161" y1="69585" x2="5806" y2="75576"/>
                            <a14:backgroundMark x1="5806" y1="69585" x2="9032" y2="72926"/>
                            <a14:backgroundMark x1="2581" y1="70737" x2="11613" y2="73502"/>
                            <a14:backgroundMark x1="5161" y1="68664" x2="7419" y2="72120"/>
                            <a14:backgroundMark x1="85806" y1="38940" x2="92258" y2="38710"/>
                            <a14:backgroundMark x1="90085" y1="38940" x2="92258" y2="41475"/>
                            <a14:backgroundMark x1="89888" y1="38710" x2="90085" y2="38940"/>
                            <a14:backgroundMark x1="89493" y1="38249" x2="89888" y2="38710"/>
                            <a14:backgroundMark x1="89196" y1="37903" x2="89493" y2="38249"/>
                            <a14:backgroundMark x1="89097" y1="37788" x2="89196" y2="37903"/>
                            <a14:backgroundMark x1="88999" y1="37673" x2="89097" y2="37788"/>
                            <a14:backgroundMark x1="88900" y1="37558" x2="88999" y2="37673"/>
                            <a14:backgroundMark x1="88801" y1="37442" x2="88900" y2="37558"/>
                            <a14:backgroundMark x1="88702" y1="37327" x2="88801" y2="37442"/>
                            <a14:backgroundMark x1="88604" y1="37212" x2="88702" y2="37327"/>
                            <a14:backgroundMark x1="88506" y1="37097" x2="88604" y2="37212"/>
                            <a14:backgroundMark x1="88407" y1="36982" x2="88506" y2="37097"/>
                            <a14:backgroundMark x1="87419" y1="35829" x2="88407" y2="36982"/>
                            <a14:backgroundMark x1="9032" y1="3802" x2="6774" y2="8641"/>
                            <a14:backgroundMark x1="60645" y1="5760" x2="60986" y2="5069"/>
                            <a14:backgroundMark x1="59701" y1="2901" x2="59032" y2="2304"/>
                            <a14:backgroundMark x1="60858" y1="3934" x2="59980" y2="3152"/>
                            <a14:backgroundMark x1="62001" y1="4954" x2="61872" y2="4839"/>
                            <a14:backgroundMark x1="62130" y1="5069" x2="62001" y2="4954"/>
                            <a14:backgroundMark x1="62258" y1="5184" x2="62130" y2="5069"/>
                            <a14:backgroundMark x1="56129" y1="2304" x2="55446" y2="2209"/>
                            <a14:backgroundMark x1="55068" y1="2365" x2="56129" y2="2304"/>
                            <a14:backgroundMark x1="38126" y1="3341" x2="40122" y2="3226"/>
                            <a14:backgroundMark x1="60250" y1="5232" x2="63871" y2="5760"/>
                            <a14:backgroundMark x1="38257" y1="3917" x2="39094" y2="3802"/>
                            <a14:backgroundMark x1="37419" y1="4032" x2="38257" y2="3917"/>
                            <a14:backgroundMark x1="30323" y1="5760" x2="35161" y2="7143"/>
                            <a14:backgroundMark x1="14839" y1="99194" x2="14839" y2="99194"/>
                            <a14:backgroundMark x1="15161" y1="99194" x2="15161" y2="99194"/>
                            <a14:backgroundMark x1="15161" y1="99194" x2="15161" y2="99194"/>
                            <a14:backgroundMark x1="15806" y1="99424" x2="15806" y2="99424"/>
                            <a14:backgroundMark x1="16129" y1="99539" x2="16129" y2="99539"/>
                            <a14:backgroundMark x1="17097" y1="99885" x2="17097" y2="99885"/>
                            <a14:backgroundMark x1="17097" y1="99885" x2="17097" y2="99885"/>
                            <a14:backgroundMark x1="14516" y1="99424" x2="14516" y2="99424"/>
                            <a14:backgroundMark x1="15484" y1="99194" x2="15484" y2="99194"/>
                            <a14:backgroundMark x1="15484" y1="99194" x2="15484" y2="99194"/>
                            <a14:backgroundMark x1="16452" y1="99194" x2="16452" y2="99194"/>
                            <a14:backgroundMark x1="17742" y1="99194" x2="17742" y2="99194"/>
                            <a14:backgroundMark x1="17742" y1="99194" x2="17742" y2="99194"/>
                            <a14:backgroundMark x1="18387" y1="99194" x2="18387" y2="99194"/>
                            <a14:backgroundMark x1="18710" y1="99309" x2="18710" y2="99309"/>
                            <a14:backgroundMark x1="19355" y1="99424" x2="19355" y2="99424"/>
                            <a14:backgroundMark x1="19355" y1="99424" x2="19355" y2="99424"/>
                            <a14:backgroundMark x1="18710" y1="99194" x2="18710" y2="99194"/>
                            <a14:backgroundMark x1="18710" y1="99078" x2="18710" y2="99078"/>
                            <a14:backgroundMark x1="18387" y1="99194" x2="16774" y2="99194"/>
                            <a14:backgroundMark x1="15484" y1="98963" x2="15484" y2="98963"/>
                            <a14:backgroundMark x1="8065" y1="99194" x2="8065" y2="99194"/>
                            <a14:backgroundMark x1="8710" y1="99078" x2="8710" y2="99078"/>
                            <a14:backgroundMark x1="9355" y1="99078" x2="9355" y2="99078"/>
                            <a14:backgroundMark x1="8710" y1="98618" x2="8710" y2="98618"/>
                            <a14:backgroundMark x1="8387" y1="98502" x2="8387" y2="98502"/>
                            <a14:backgroundMark x1="8065" y1="98387" x2="8065" y2="98387"/>
                            <a14:backgroundMark x1="2258" y1="37442" x2="2258" y2="37442"/>
                            <a14:backgroundMark x1="2581" y1="37673" x2="2581" y2="37673"/>
                            <a14:backgroundMark x1="2581" y1="37903" x2="2581" y2="37903"/>
                            <a14:backgroundMark x1="8065" y1="35714" x2="8065" y2="35714"/>
                            <a14:backgroundMark x1="17097" y1="33986" x2="17097" y2="33986"/>
                            <a14:backgroundMark x1="17419" y1="33295" x2="17419" y2="33295"/>
                            <a14:backgroundMark x1="7419" y1="32719" x2="8065" y2="36866"/>
                            <a14:backgroundMark x1="2258" y1="37327" x2="1290" y2="40092"/>
                            <a14:backgroundMark x1="40000" y1="1959" x2="42903" y2="1843"/>
                            <a14:backgroundMark x1="40000" y1="2419" x2="40000" y2="2419"/>
                            <a14:backgroundMark x1="40323" y1="2535" x2="40323" y2="2535"/>
                            <a14:backgroundMark x1="40323" y1="2419" x2="40323" y2="2419"/>
                          </a14:backgroundRemoval>
                        </a14:imgEffect>
                        <a14:imgEffect>
                          <a14:saturation sat="300000"/>
                        </a14:imgEffect>
                      </a14:imgLayer>
                    </a14:imgProps>
                  </a:ext>
                </a:extLst>
              </a:blip>
              <a:srcRect l="6985" r="13647"/>
              <a:stretch/>
            </p:blipFill>
            <p:spPr>
              <a:xfrm>
                <a:off x="4005943" y="348978"/>
                <a:ext cx="1241372" cy="4379412"/>
              </a:xfrm>
              <a:prstGeom prst="rect">
                <a:avLst/>
              </a:prstGeom>
            </p:spPr>
          </p:pic>
          <p:sp>
            <p:nvSpPr>
              <p:cNvPr id="11" name="Freeform 10">
                <a:extLst>
                  <a:ext uri="{FF2B5EF4-FFF2-40B4-BE49-F238E27FC236}">
                    <a16:creationId xmlns:a16="http://schemas.microsoft.com/office/drawing/2014/main" id="{EBBAFE31-3724-1146-8FDF-0B4023F18C2C}"/>
                  </a:ext>
                </a:extLst>
              </p:cNvPr>
              <p:cNvSpPr/>
              <p:nvPr/>
            </p:nvSpPr>
            <p:spPr>
              <a:xfrm>
                <a:off x="4114799" y="1664291"/>
                <a:ext cx="130629" cy="273399"/>
              </a:xfrm>
              <a:custGeom>
                <a:avLst/>
                <a:gdLst>
                  <a:gd name="connsiteX0" fmla="*/ 25400 w 130629"/>
                  <a:gd name="connsiteY0" fmla="*/ 84682 h 273399"/>
                  <a:gd name="connsiteX1" fmla="*/ 25400 w 130629"/>
                  <a:gd name="connsiteY1" fmla="*/ 84682 h 273399"/>
                  <a:gd name="connsiteX2" fmla="*/ 25400 w 130629"/>
                  <a:gd name="connsiteY2" fmla="*/ 168139 h 273399"/>
                  <a:gd name="connsiteX3" fmla="*/ 21772 w 130629"/>
                  <a:gd name="connsiteY3" fmla="*/ 179025 h 273399"/>
                  <a:gd name="connsiteX4" fmla="*/ 14514 w 130629"/>
                  <a:gd name="connsiteY4" fmla="*/ 186282 h 273399"/>
                  <a:gd name="connsiteX5" fmla="*/ 10886 w 130629"/>
                  <a:gd name="connsiteY5" fmla="*/ 200796 h 273399"/>
                  <a:gd name="connsiteX6" fmla="*/ 7257 w 130629"/>
                  <a:gd name="connsiteY6" fmla="*/ 211682 h 273399"/>
                  <a:gd name="connsiteX7" fmla="*/ 0 w 130629"/>
                  <a:gd name="connsiteY7" fmla="*/ 251596 h 273399"/>
                  <a:gd name="connsiteX8" fmla="*/ 21772 w 130629"/>
                  <a:gd name="connsiteY8" fmla="*/ 269739 h 273399"/>
                  <a:gd name="connsiteX9" fmla="*/ 61686 w 130629"/>
                  <a:gd name="connsiteY9" fmla="*/ 251596 h 273399"/>
                  <a:gd name="connsiteX10" fmla="*/ 72572 w 130629"/>
                  <a:gd name="connsiteY10" fmla="*/ 244339 h 273399"/>
                  <a:gd name="connsiteX11" fmla="*/ 79829 w 130629"/>
                  <a:gd name="connsiteY11" fmla="*/ 222567 h 273399"/>
                  <a:gd name="connsiteX12" fmla="*/ 87086 w 130629"/>
                  <a:gd name="connsiteY12" fmla="*/ 211682 h 273399"/>
                  <a:gd name="connsiteX13" fmla="*/ 94343 w 130629"/>
                  <a:gd name="connsiteY13" fmla="*/ 157253 h 273399"/>
                  <a:gd name="connsiteX14" fmla="*/ 97972 w 130629"/>
                  <a:gd name="connsiteY14" fmla="*/ 139110 h 273399"/>
                  <a:gd name="connsiteX15" fmla="*/ 101600 w 130629"/>
                  <a:gd name="connsiteY15" fmla="*/ 113710 h 273399"/>
                  <a:gd name="connsiteX16" fmla="*/ 112486 w 130629"/>
                  <a:gd name="connsiteY16" fmla="*/ 77425 h 273399"/>
                  <a:gd name="connsiteX17" fmla="*/ 119743 w 130629"/>
                  <a:gd name="connsiteY17" fmla="*/ 70167 h 273399"/>
                  <a:gd name="connsiteX18" fmla="*/ 130629 w 130629"/>
                  <a:gd name="connsiteY18" fmla="*/ 30253 h 273399"/>
                  <a:gd name="connsiteX19" fmla="*/ 127000 w 130629"/>
                  <a:gd name="connsiteY19" fmla="*/ 19367 h 273399"/>
                  <a:gd name="connsiteX20" fmla="*/ 123372 w 130629"/>
                  <a:gd name="connsiteY20" fmla="*/ 1225 h 273399"/>
                  <a:gd name="connsiteX21" fmla="*/ 97972 w 130629"/>
                  <a:gd name="connsiteY21" fmla="*/ 4853 h 273399"/>
                  <a:gd name="connsiteX22" fmla="*/ 61686 w 130629"/>
                  <a:gd name="connsiteY22" fmla="*/ 19367 h 273399"/>
                  <a:gd name="connsiteX23" fmla="*/ 43543 w 130629"/>
                  <a:gd name="connsiteY23" fmla="*/ 44767 h 273399"/>
                  <a:gd name="connsiteX24" fmla="*/ 36286 w 130629"/>
                  <a:gd name="connsiteY24" fmla="*/ 52025 h 273399"/>
                  <a:gd name="connsiteX25" fmla="*/ 32657 w 130629"/>
                  <a:gd name="connsiteY25" fmla="*/ 62910 h 273399"/>
                  <a:gd name="connsiteX26" fmla="*/ 25400 w 130629"/>
                  <a:gd name="connsiteY26" fmla="*/ 84682 h 2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629" h="273399">
                    <a:moveTo>
                      <a:pt x="25400" y="84682"/>
                    </a:moveTo>
                    <a:lnTo>
                      <a:pt x="25400" y="84682"/>
                    </a:lnTo>
                    <a:cubicBezTo>
                      <a:pt x="30010" y="126168"/>
                      <a:pt x="31195" y="118881"/>
                      <a:pt x="25400" y="168139"/>
                    </a:cubicBezTo>
                    <a:cubicBezTo>
                      <a:pt x="24953" y="171938"/>
                      <a:pt x="23740" y="175745"/>
                      <a:pt x="21772" y="179025"/>
                    </a:cubicBezTo>
                    <a:cubicBezTo>
                      <a:pt x="20012" y="181959"/>
                      <a:pt x="16933" y="183863"/>
                      <a:pt x="14514" y="186282"/>
                    </a:cubicBezTo>
                    <a:cubicBezTo>
                      <a:pt x="13305" y="191120"/>
                      <a:pt x="12256" y="196001"/>
                      <a:pt x="10886" y="200796"/>
                    </a:cubicBezTo>
                    <a:cubicBezTo>
                      <a:pt x="9835" y="204474"/>
                      <a:pt x="8185" y="207971"/>
                      <a:pt x="7257" y="211682"/>
                    </a:cubicBezTo>
                    <a:cubicBezTo>
                      <a:pt x="4725" y="221812"/>
                      <a:pt x="1615" y="241907"/>
                      <a:pt x="0" y="251596"/>
                    </a:cubicBezTo>
                    <a:cubicBezTo>
                      <a:pt x="8834" y="278098"/>
                      <a:pt x="-164" y="275222"/>
                      <a:pt x="21772" y="269739"/>
                    </a:cubicBezTo>
                    <a:cubicBezTo>
                      <a:pt x="48675" y="251804"/>
                      <a:pt x="34991" y="256936"/>
                      <a:pt x="61686" y="251596"/>
                    </a:cubicBezTo>
                    <a:cubicBezTo>
                      <a:pt x="65315" y="249177"/>
                      <a:pt x="70261" y="248037"/>
                      <a:pt x="72572" y="244339"/>
                    </a:cubicBezTo>
                    <a:cubicBezTo>
                      <a:pt x="76626" y="237852"/>
                      <a:pt x="75585" y="228932"/>
                      <a:pt x="79829" y="222567"/>
                    </a:cubicBezTo>
                    <a:lnTo>
                      <a:pt x="87086" y="211682"/>
                    </a:lnTo>
                    <a:cubicBezTo>
                      <a:pt x="95251" y="170848"/>
                      <a:pt x="85855" y="220905"/>
                      <a:pt x="94343" y="157253"/>
                    </a:cubicBezTo>
                    <a:cubicBezTo>
                      <a:pt x="95158" y="151140"/>
                      <a:pt x="96958" y="145194"/>
                      <a:pt x="97972" y="139110"/>
                    </a:cubicBezTo>
                    <a:cubicBezTo>
                      <a:pt x="99378" y="130674"/>
                      <a:pt x="100070" y="122125"/>
                      <a:pt x="101600" y="113710"/>
                    </a:cubicBezTo>
                    <a:cubicBezTo>
                      <a:pt x="102696" y="107681"/>
                      <a:pt x="110383" y="79528"/>
                      <a:pt x="112486" y="77425"/>
                    </a:cubicBezTo>
                    <a:lnTo>
                      <a:pt x="119743" y="70167"/>
                    </a:lnTo>
                    <a:cubicBezTo>
                      <a:pt x="128950" y="42545"/>
                      <a:pt x="125500" y="55897"/>
                      <a:pt x="130629" y="30253"/>
                    </a:cubicBezTo>
                    <a:cubicBezTo>
                      <a:pt x="129419" y="26624"/>
                      <a:pt x="127928" y="23078"/>
                      <a:pt x="127000" y="19367"/>
                    </a:cubicBezTo>
                    <a:cubicBezTo>
                      <a:pt x="125504" y="13384"/>
                      <a:pt x="128888" y="3983"/>
                      <a:pt x="123372" y="1225"/>
                    </a:cubicBezTo>
                    <a:cubicBezTo>
                      <a:pt x="115722" y="-2600"/>
                      <a:pt x="106439" y="3644"/>
                      <a:pt x="97972" y="4853"/>
                    </a:cubicBezTo>
                    <a:cubicBezTo>
                      <a:pt x="71069" y="13820"/>
                      <a:pt x="83042" y="8689"/>
                      <a:pt x="61686" y="19367"/>
                    </a:cubicBezTo>
                    <a:cubicBezTo>
                      <a:pt x="55399" y="28798"/>
                      <a:pt x="51049" y="35759"/>
                      <a:pt x="43543" y="44767"/>
                    </a:cubicBezTo>
                    <a:cubicBezTo>
                      <a:pt x="41353" y="47395"/>
                      <a:pt x="38705" y="49606"/>
                      <a:pt x="36286" y="52025"/>
                    </a:cubicBezTo>
                    <a:cubicBezTo>
                      <a:pt x="35076" y="55653"/>
                      <a:pt x="34368" y="59489"/>
                      <a:pt x="32657" y="62910"/>
                    </a:cubicBezTo>
                    <a:cubicBezTo>
                      <a:pt x="24058" y="80107"/>
                      <a:pt x="26610" y="81053"/>
                      <a:pt x="25400" y="846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sp>
          <p:nvSpPr>
            <p:cNvPr id="4106" name="Freeform 4105">
              <a:extLst>
                <a:ext uri="{FF2B5EF4-FFF2-40B4-BE49-F238E27FC236}">
                  <a16:creationId xmlns:a16="http://schemas.microsoft.com/office/drawing/2014/main" id="{F7CD5140-3EDE-C242-A57E-EF02DDEA396C}"/>
                </a:ext>
              </a:extLst>
            </p:cNvPr>
            <p:cNvSpPr/>
            <p:nvPr/>
          </p:nvSpPr>
          <p:spPr>
            <a:xfrm>
              <a:off x="2620652" y="2210586"/>
              <a:ext cx="546754" cy="235670"/>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80" name="Freeform 79">
              <a:extLst>
                <a:ext uri="{FF2B5EF4-FFF2-40B4-BE49-F238E27FC236}">
                  <a16:creationId xmlns:a16="http://schemas.microsoft.com/office/drawing/2014/main" id="{0ADAC06D-A96F-0A4A-B04E-F8B21CDF085D}"/>
                </a:ext>
              </a:extLst>
            </p:cNvPr>
            <p:cNvSpPr/>
            <p:nvPr/>
          </p:nvSpPr>
          <p:spPr>
            <a:xfrm>
              <a:off x="2601795" y="427184"/>
              <a:ext cx="216817" cy="129636"/>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4107" name="Freeform 4106">
              <a:extLst>
                <a:ext uri="{FF2B5EF4-FFF2-40B4-BE49-F238E27FC236}">
                  <a16:creationId xmlns:a16="http://schemas.microsoft.com/office/drawing/2014/main" id="{989AFBD3-0B1A-6047-9C3C-ACBF26F6F22E}"/>
                </a:ext>
              </a:extLst>
            </p:cNvPr>
            <p:cNvSpPr/>
            <p:nvPr/>
          </p:nvSpPr>
          <p:spPr>
            <a:xfrm>
              <a:off x="3177957" y="2247900"/>
              <a:ext cx="109259" cy="104775"/>
            </a:xfrm>
            <a:custGeom>
              <a:avLst/>
              <a:gdLst>
                <a:gd name="connsiteX0" fmla="*/ 12917 w 101922"/>
                <a:gd name="connsiteY0" fmla="*/ 19050 h 104775"/>
                <a:gd name="connsiteX1" fmla="*/ 12917 w 101922"/>
                <a:gd name="connsiteY1" fmla="*/ 19050 h 104775"/>
                <a:gd name="connsiteX2" fmla="*/ 3392 w 101922"/>
                <a:gd name="connsiteY2" fmla="*/ 44450 h 104775"/>
                <a:gd name="connsiteX3" fmla="*/ 217 w 101922"/>
                <a:gd name="connsiteY3" fmla="*/ 53975 h 104775"/>
                <a:gd name="connsiteX4" fmla="*/ 12917 w 101922"/>
                <a:gd name="connsiteY4" fmla="*/ 73025 h 104775"/>
                <a:gd name="connsiteX5" fmla="*/ 16092 w 101922"/>
                <a:gd name="connsiteY5" fmla="*/ 82550 h 104775"/>
                <a:gd name="connsiteX6" fmla="*/ 25617 w 101922"/>
                <a:gd name="connsiteY6" fmla="*/ 88900 h 104775"/>
                <a:gd name="connsiteX7" fmla="*/ 35142 w 101922"/>
                <a:gd name="connsiteY7" fmla="*/ 98425 h 104775"/>
                <a:gd name="connsiteX8" fmla="*/ 54192 w 101922"/>
                <a:gd name="connsiteY8" fmla="*/ 104775 h 104775"/>
                <a:gd name="connsiteX9" fmla="*/ 73242 w 101922"/>
                <a:gd name="connsiteY9" fmla="*/ 98425 h 104775"/>
                <a:gd name="connsiteX10" fmla="*/ 92292 w 101922"/>
                <a:gd name="connsiteY10" fmla="*/ 85725 h 104775"/>
                <a:gd name="connsiteX11" fmla="*/ 95467 w 101922"/>
                <a:gd name="connsiteY11" fmla="*/ 76200 h 104775"/>
                <a:gd name="connsiteX12" fmla="*/ 101817 w 101922"/>
                <a:gd name="connsiteY12" fmla="*/ 66675 h 104775"/>
                <a:gd name="connsiteX13" fmla="*/ 98642 w 101922"/>
                <a:gd name="connsiteY13" fmla="*/ 50800 h 104775"/>
                <a:gd name="connsiteX14" fmla="*/ 92292 w 101922"/>
                <a:gd name="connsiteY14" fmla="*/ 28575 h 104775"/>
                <a:gd name="connsiteX15" fmla="*/ 63717 w 101922"/>
                <a:gd name="connsiteY15" fmla="*/ 6350 h 104775"/>
                <a:gd name="connsiteX16" fmla="*/ 44667 w 101922"/>
                <a:gd name="connsiteY16" fmla="*/ 0 h 104775"/>
                <a:gd name="connsiteX17" fmla="*/ 25617 w 101922"/>
                <a:gd name="connsiteY17" fmla="*/ 6350 h 104775"/>
                <a:gd name="connsiteX18" fmla="*/ 12917 w 101922"/>
                <a:gd name="connsiteY18"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22" h="104775">
                  <a:moveTo>
                    <a:pt x="12917" y="19050"/>
                  </a:moveTo>
                  <a:lnTo>
                    <a:pt x="12917" y="19050"/>
                  </a:lnTo>
                  <a:cubicBezTo>
                    <a:pt x="9742" y="27517"/>
                    <a:pt x="6482" y="35952"/>
                    <a:pt x="3392" y="44450"/>
                  </a:cubicBezTo>
                  <a:cubicBezTo>
                    <a:pt x="2248" y="47595"/>
                    <a:pt x="-841" y="50800"/>
                    <a:pt x="217" y="53975"/>
                  </a:cubicBezTo>
                  <a:cubicBezTo>
                    <a:pt x="2630" y="61215"/>
                    <a:pt x="10504" y="65785"/>
                    <a:pt x="12917" y="73025"/>
                  </a:cubicBezTo>
                  <a:cubicBezTo>
                    <a:pt x="13975" y="76200"/>
                    <a:pt x="14001" y="79937"/>
                    <a:pt x="16092" y="82550"/>
                  </a:cubicBezTo>
                  <a:cubicBezTo>
                    <a:pt x="18476" y="85530"/>
                    <a:pt x="22686" y="86457"/>
                    <a:pt x="25617" y="88900"/>
                  </a:cubicBezTo>
                  <a:cubicBezTo>
                    <a:pt x="29066" y="91775"/>
                    <a:pt x="31217" y="96244"/>
                    <a:pt x="35142" y="98425"/>
                  </a:cubicBezTo>
                  <a:cubicBezTo>
                    <a:pt x="40993" y="101676"/>
                    <a:pt x="54192" y="104775"/>
                    <a:pt x="54192" y="104775"/>
                  </a:cubicBezTo>
                  <a:cubicBezTo>
                    <a:pt x="60542" y="102658"/>
                    <a:pt x="67673" y="102138"/>
                    <a:pt x="73242" y="98425"/>
                  </a:cubicBezTo>
                  <a:lnTo>
                    <a:pt x="92292" y="85725"/>
                  </a:lnTo>
                  <a:cubicBezTo>
                    <a:pt x="93350" y="82550"/>
                    <a:pt x="93970" y="79193"/>
                    <a:pt x="95467" y="76200"/>
                  </a:cubicBezTo>
                  <a:cubicBezTo>
                    <a:pt x="97174" y="72787"/>
                    <a:pt x="101344" y="70461"/>
                    <a:pt x="101817" y="66675"/>
                  </a:cubicBezTo>
                  <a:cubicBezTo>
                    <a:pt x="102486" y="61320"/>
                    <a:pt x="99813" y="56068"/>
                    <a:pt x="98642" y="50800"/>
                  </a:cubicBezTo>
                  <a:cubicBezTo>
                    <a:pt x="98289" y="49212"/>
                    <a:pt x="94060" y="31227"/>
                    <a:pt x="92292" y="28575"/>
                  </a:cubicBezTo>
                  <a:cubicBezTo>
                    <a:pt x="87596" y="21531"/>
                    <a:pt x="69123" y="8152"/>
                    <a:pt x="63717" y="6350"/>
                  </a:cubicBezTo>
                  <a:lnTo>
                    <a:pt x="44667" y="0"/>
                  </a:lnTo>
                  <a:cubicBezTo>
                    <a:pt x="38317" y="2117"/>
                    <a:pt x="31186" y="2637"/>
                    <a:pt x="25617" y="6350"/>
                  </a:cubicBezTo>
                  <a:cubicBezTo>
                    <a:pt x="15211" y="13287"/>
                    <a:pt x="15034" y="16933"/>
                    <a:pt x="12917"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rotWithShape="1">
          <a:blip r:embed="rId11" cstate="print">
            <a:duotone>
              <a:schemeClr val="accent5">
                <a:shade val="45000"/>
                <a:satMod val="135000"/>
              </a:schemeClr>
              <a:prstClr val="white"/>
            </a:duotone>
          </a:blip>
          <a:srcRect l="12433" t="37542" r="33587"/>
          <a:stretch/>
        </p:blipFill>
        <p:spPr>
          <a:xfrm>
            <a:off x="8001875" y="-3565"/>
            <a:ext cx="4359459" cy="6931936"/>
          </a:xfrm>
          <a:prstGeom prst="rect">
            <a:avLst/>
          </a:prstGeom>
          <a:ln w="50800">
            <a:noFill/>
          </a:ln>
        </p:spPr>
      </p:pic>
      <p:sp>
        <p:nvSpPr>
          <p:cNvPr id="5" name="Rectangle 4">
            <a:extLst>
              <a:ext uri="{FF2B5EF4-FFF2-40B4-BE49-F238E27FC236}">
                <a16:creationId xmlns:a16="http://schemas.microsoft.com/office/drawing/2014/main" id="{B6044B61-6992-2844-6291-498F5DC331EC}"/>
              </a:ext>
            </a:extLst>
          </p:cNvPr>
          <p:cNvSpPr/>
          <p:nvPr/>
        </p:nvSpPr>
        <p:spPr>
          <a:xfrm>
            <a:off x="823316" y="662628"/>
            <a:ext cx="1479892" cy="666786"/>
          </a:xfrm>
          <a:prstGeom prst="rect">
            <a:avLst/>
          </a:prstGeom>
        </p:spPr>
        <p:txBody>
          <a:bodyPr wrap="none">
            <a:spAutoFit/>
          </a:bodyPr>
          <a:lstStyle/>
          <a:p>
            <a:pPr algn="ctr" rtl="0"/>
            <a:r>
              <a:rPr lang="en-US" sz="3733"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2133" dirty="0">
                <a:solidFill>
                  <a:srgbClr val="4D799D"/>
                </a:solidFill>
                <a:latin typeface="Helvetica Neue Thin" panose="020B0403020202020204" pitchFamily="34" charset="0"/>
                <a:ea typeface="Helvetica Neue Thin" panose="020B0403020202020204" pitchFamily="34" charset="0"/>
              </a:rPr>
              <a:t>  Brain</a:t>
            </a:r>
          </a:p>
        </p:txBody>
      </p:sp>
      <p:sp>
        <p:nvSpPr>
          <p:cNvPr id="16" name="Rectangle 15">
            <a:extLst>
              <a:ext uri="{FF2B5EF4-FFF2-40B4-BE49-F238E27FC236}">
                <a16:creationId xmlns:a16="http://schemas.microsoft.com/office/drawing/2014/main" id="{0E54593A-2738-F917-A866-4279EF3F147D}"/>
              </a:ext>
            </a:extLst>
          </p:cNvPr>
          <p:cNvSpPr/>
          <p:nvPr/>
        </p:nvSpPr>
        <p:spPr>
          <a:xfrm rot="16200000">
            <a:off x="4462602" y="1585995"/>
            <a:ext cx="2053767" cy="420564"/>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Upright walking</a:t>
            </a:r>
          </a:p>
        </p:txBody>
      </p:sp>
      <p:sp>
        <p:nvSpPr>
          <p:cNvPr id="19" name="Rectangle 18">
            <a:extLst>
              <a:ext uri="{FF2B5EF4-FFF2-40B4-BE49-F238E27FC236}">
                <a16:creationId xmlns:a16="http://schemas.microsoft.com/office/drawing/2014/main" id="{C926D4FD-4F5E-9BEB-43E4-11055AF444DA}"/>
              </a:ext>
            </a:extLst>
          </p:cNvPr>
          <p:cNvSpPr/>
          <p:nvPr/>
        </p:nvSpPr>
        <p:spPr>
          <a:xfrm>
            <a:off x="574189" y="2378965"/>
            <a:ext cx="1814920"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Alzheimer's disease</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Schizophrenia</a:t>
            </a:r>
          </a:p>
        </p:txBody>
      </p:sp>
      <p:sp>
        <p:nvSpPr>
          <p:cNvPr id="20" name="Rectangle 19">
            <a:extLst>
              <a:ext uri="{FF2B5EF4-FFF2-40B4-BE49-F238E27FC236}">
                <a16:creationId xmlns:a16="http://schemas.microsoft.com/office/drawing/2014/main" id="{4F3E4873-D59C-77D5-0CFA-9CF6E88BD6F1}"/>
              </a:ext>
            </a:extLst>
          </p:cNvPr>
          <p:cNvSpPr/>
          <p:nvPr/>
        </p:nvSpPr>
        <p:spPr>
          <a:xfrm>
            <a:off x="524795" y="5933055"/>
            <a:ext cx="1951945"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Myocardial infarction</a:t>
            </a:r>
          </a:p>
        </p:txBody>
      </p:sp>
      <p:sp>
        <p:nvSpPr>
          <p:cNvPr id="21" name="Rectangle 20">
            <a:extLst>
              <a:ext uri="{FF2B5EF4-FFF2-40B4-BE49-F238E27FC236}">
                <a16:creationId xmlns:a16="http://schemas.microsoft.com/office/drawing/2014/main" id="{712E2BD5-834D-3AAA-FE33-BF7216B1D4CA}"/>
              </a:ext>
            </a:extLst>
          </p:cNvPr>
          <p:cNvSpPr/>
          <p:nvPr/>
        </p:nvSpPr>
        <p:spPr>
          <a:xfrm>
            <a:off x="5273367" y="2812771"/>
            <a:ext cx="2331724" cy="584775"/>
          </a:xfrm>
          <a:prstGeom prst="rect">
            <a:avLst/>
          </a:prstGeom>
        </p:spPr>
        <p:txBody>
          <a:bodyPr wrap="squar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Chronic back pain</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Disk hernia</a:t>
            </a:r>
          </a:p>
        </p:txBody>
      </p:sp>
      <p:sp>
        <p:nvSpPr>
          <p:cNvPr id="22" name="Rectangle 21">
            <a:extLst>
              <a:ext uri="{FF2B5EF4-FFF2-40B4-BE49-F238E27FC236}">
                <a16:creationId xmlns:a16="http://schemas.microsoft.com/office/drawing/2014/main" id="{63AE4ABA-FD87-7E40-2629-BDCD36A3DE57}"/>
              </a:ext>
            </a:extLst>
          </p:cNvPr>
          <p:cNvSpPr/>
          <p:nvPr/>
        </p:nvSpPr>
        <p:spPr>
          <a:xfrm>
            <a:off x="5154254" y="5686834"/>
            <a:ext cx="1345689"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Preterm labor</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Preeclampsia</a:t>
            </a:r>
          </a:p>
        </p:txBody>
      </p:sp>
      <p:grpSp>
        <p:nvGrpSpPr>
          <p:cNvPr id="30" name="Group 29">
            <a:extLst>
              <a:ext uri="{FF2B5EF4-FFF2-40B4-BE49-F238E27FC236}">
                <a16:creationId xmlns:a16="http://schemas.microsoft.com/office/drawing/2014/main" id="{F8148D86-892A-BBE1-CFD1-7119C67687C5}"/>
              </a:ext>
            </a:extLst>
          </p:cNvPr>
          <p:cNvGrpSpPr/>
          <p:nvPr/>
        </p:nvGrpSpPr>
        <p:grpSpPr>
          <a:xfrm>
            <a:off x="5149147" y="3622800"/>
            <a:ext cx="2161168" cy="1006399"/>
            <a:chOff x="3451429" y="2798747"/>
            <a:chExt cx="1620876" cy="754799"/>
          </a:xfrm>
        </p:grpSpPr>
        <p:sp>
          <p:nvSpPr>
            <p:cNvPr id="18" name="Rectangle 17">
              <a:extLst>
                <a:ext uri="{FF2B5EF4-FFF2-40B4-BE49-F238E27FC236}">
                  <a16:creationId xmlns:a16="http://schemas.microsoft.com/office/drawing/2014/main" id="{D12D385D-474C-1F95-8788-A12FDCA7AC65}"/>
                </a:ext>
              </a:extLst>
            </p:cNvPr>
            <p:cNvSpPr/>
            <p:nvPr/>
          </p:nvSpPr>
          <p:spPr>
            <a:xfrm>
              <a:off x="3451429" y="2798747"/>
              <a:ext cx="1620876" cy="315423"/>
            </a:xfrm>
            <a:prstGeom prst="rect">
              <a:avLst/>
            </a:prstGeom>
          </p:spPr>
          <p:txBody>
            <a:bodyPr wrap="none">
              <a:spAutoFit/>
            </a:bodyPr>
            <a:lstStyle/>
            <a:p>
              <a:pPr algn="ctr" rtl="0"/>
              <a:r>
                <a:rPr lang="en-US" sz="2133" spc="800" dirty="0">
                  <a:solidFill>
                    <a:srgbClr val="4D799D"/>
                  </a:solidFill>
                  <a:latin typeface="Helvetica Neue Thin" panose="020B0403020202020204" pitchFamily="34" charset="0"/>
                  <a:ea typeface="Helvetica Neue Thin" panose="020B0403020202020204" pitchFamily="34" charset="0"/>
                </a:rPr>
                <a:t>Extended</a:t>
              </a:r>
            </a:p>
          </p:txBody>
        </p:sp>
        <p:sp>
          <p:nvSpPr>
            <p:cNvPr id="26" name="TextBox 25">
              <a:extLst>
                <a:ext uri="{FF2B5EF4-FFF2-40B4-BE49-F238E27FC236}">
                  <a16:creationId xmlns:a16="http://schemas.microsoft.com/office/drawing/2014/main" id="{166FB50E-E750-B26D-6A45-6B7488F5CAF4}"/>
                </a:ext>
              </a:extLst>
            </p:cNvPr>
            <p:cNvSpPr txBox="1"/>
            <p:nvPr/>
          </p:nvSpPr>
          <p:spPr>
            <a:xfrm>
              <a:off x="3675950" y="3053313"/>
              <a:ext cx="1355404" cy="500233"/>
            </a:xfrm>
            <a:prstGeom prst="rect">
              <a:avLst/>
            </a:prstGeom>
            <a:noFill/>
          </p:spPr>
          <p:txBody>
            <a:bodyPr wrap="square">
              <a:spAutoFit/>
            </a:bodyPr>
            <a:lstStyle/>
            <a:p>
              <a:r>
                <a:rPr lang="en-US" sz="1867" b="1" dirty="0">
                  <a:solidFill>
                    <a:srgbClr val="4D799D"/>
                  </a:solidFill>
                  <a:latin typeface="Helvetica Neue Thin" panose="020B0403020202020204" pitchFamily="34" charset="0"/>
                  <a:ea typeface="Helvetica Neue Thin" panose="020B0403020202020204" pitchFamily="34" charset="0"/>
                </a:rPr>
                <a:t>learning period</a:t>
              </a:r>
              <a:endParaRPr lang="en-IL" sz="2133" b="1" dirty="0"/>
            </a:p>
          </p:txBody>
        </p:sp>
      </p:grpSp>
      <p:grpSp>
        <p:nvGrpSpPr>
          <p:cNvPr id="29" name="Group 28">
            <a:extLst>
              <a:ext uri="{FF2B5EF4-FFF2-40B4-BE49-F238E27FC236}">
                <a16:creationId xmlns:a16="http://schemas.microsoft.com/office/drawing/2014/main" id="{E893F978-223E-5871-E223-534A25334318}"/>
              </a:ext>
            </a:extLst>
          </p:cNvPr>
          <p:cNvGrpSpPr/>
          <p:nvPr/>
        </p:nvGrpSpPr>
        <p:grpSpPr>
          <a:xfrm>
            <a:off x="793581" y="3602279"/>
            <a:ext cx="1508746" cy="753420"/>
            <a:chOff x="331755" y="2724841"/>
            <a:chExt cx="1131560" cy="565065"/>
          </a:xfrm>
        </p:grpSpPr>
        <p:sp>
          <p:nvSpPr>
            <p:cNvPr id="17" name="Rectangle 16">
              <a:extLst>
                <a:ext uri="{FF2B5EF4-FFF2-40B4-BE49-F238E27FC236}">
                  <a16:creationId xmlns:a16="http://schemas.microsoft.com/office/drawing/2014/main" id="{28EF31EF-965C-6240-6647-B26315DCAE0F}"/>
                </a:ext>
              </a:extLst>
            </p:cNvPr>
            <p:cNvSpPr/>
            <p:nvPr/>
          </p:nvSpPr>
          <p:spPr>
            <a:xfrm>
              <a:off x="331755" y="2724841"/>
              <a:ext cx="1131560" cy="315423"/>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Endurance</a:t>
              </a:r>
            </a:p>
          </p:txBody>
        </p:sp>
        <p:sp>
          <p:nvSpPr>
            <p:cNvPr id="28" name="TextBox 27">
              <a:extLst>
                <a:ext uri="{FF2B5EF4-FFF2-40B4-BE49-F238E27FC236}">
                  <a16:creationId xmlns:a16="http://schemas.microsoft.com/office/drawing/2014/main" id="{59D510B7-0375-7CCB-C1DB-43FB39B7924D}"/>
                </a:ext>
              </a:extLst>
            </p:cNvPr>
            <p:cNvSpPr txBox="1"/>
            <p:nvPr/>
          </p:nvSpPr>
          <p:spPr>
            <a:xfrm>
              <a:off x="460847" y="2974483"/>
              <a:ext cx="873375" cy="315423"/>
            </a:xfrm>
            <a:prstGeom prst="rect">
              <a:avLst/>
            </a:prstGeom>
            <a:noFill/>
          </p:spPr>
          <p:txBody>
            <a:bodyPr wrap="square">
              <a:spAutoFit/>
            </a:bodyPr>
            <a:lstStyle/>
            <a:p>
              <a:pPr algn="ctr"/>
              <a:r>
                <a:rPr lang="en-US" sz="2133" i="1" dirty="0">
                  <a:solidFill>
                    <a:srgbClr val="4D799D"/>
                  </a:solidFill>
                  <a:latin typeface="Helvetica Neue Thin" panose="020B0403020202020204" pitchFamily="34" charset="0"/>
                  <a:ea typeface="Helvetica Neue Thin" panose="020B0403020202020204" pitchFamily="34" charset="0"/>
                </a:rPr>
                <a:t>running</a:t>
              </a:r>
              <a:endParaRPr lang="en-IL" sz="2133" i="1" dirty="0"/>
            </a:p>
          </p:txBody>
        </p:sp>
      </p:grpSp>
    </p:spTree>
    <p:extLst>
      <p:ext uri="{BB962C8B-B14F-4D97-AF65-F5344CB8AC3E}">
        <p14:creationId xmlns:p14="http://schemas.microsoft.com/office/powerpoint/2010/main" val="32937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25BEC1-6140-43BD-A725-02E689C84C03}"/>
              </a:ext>
            </a:extLst>
          </p:cNvPr>
          <p:cNvSpPr>
            <a:spLocks noGrp="1"/>
          </p:cNvSpPr>
          <p:nvPr>
            <p:ph type="title"/>
          </p:nvPr>
        </p:nvSpPr>
        <p:spPr/>
        <p:txBody>
          <a:bodyPr>
            <a:normAutofit fontScale="90000"/>
          </a:bodyPr>
          <a:lstStyle/>
          <a:p>
            <a:r>
              <a:rPr lang="en-US" dirty="0"/>
              <a:t>Less ASE genes in the disease-related list</a:t>
            </a:r>
            <a:br>
              <a:rPr lang="en-US" dirty="0"/>
            </a:br>
            <a:r>
              <a:rPr lang="he-IL" dirty="0"/>
              <a:t>סלקציה נגד שינויים רגולטוריים בגנים שגורמים למחלות</a:t>
            </a:r>
          </a:p>
        </p:txBody>
      </p:sp>
      <p:pic>
        <p:nvPicPr>
          <p:cNvPr id="5"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98294C4F-744F-8092-CF1A-EA442EAF8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45108"/>
            <a:ext cx="4945423" cy="3709067"/>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8780F4C1-72B7-963B-D0ED-6623129BD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960" y="2306806"/>
            <a:ext cx="4095151" cy="3071363"/>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2032C68C-95B9-F680-EDD9-0B444E6AB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33" y="1468690"/>
            <a:ext cx="5227492" cy="3920619"/>
          </a:xfrm>
          <a:prstGeom prst="rect">
            <a:avLst/>
          </a:prstGeom>
        </p:spPr>
      </p:pic>
    </p:spTree>
    <p:extLst>
      <p:ext uri="{BB962C8B-B14F-4D97-AF65-F5344CB8AC3E}">
        <p14:creationId xmlns:p14="http://schemas.microsoft.com/office/powerpoint/2010/main" val="118468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2092E-AE2A-E5B0-0DEC-6DB746AABD2B}"/>
              </a:ext>
            </a:extLst>
          </p:cNvPr>
          <p:cNvSpPr>
            <a:spLocks noGrp="1"/>
          </p:cNvSpPr>
          <p:nvPr>
            <p:ph type="title"/>
          </p:nvPr>
        </p:nvSpPr>
        <p:spPr/>
        <p:txBody>
          <a:bodyPr/>
          <a:lstStyle/>
          <a:p>
            <a:r>
              <a:rPr lang="en-US" dirty="0"/>
              <a:t>Strong selection against downregulation of genes</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B78A91F-85FC-C3AC-B159-EF9C700E6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6599" y="638544"/>
            <a:ext cx="6216196" cy="4351338"/>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A4E0D57C-64FD-06FD-2EBA-E2F83FF4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686" y="703469"/>
            <a:ext cx="6030695" cy="4221487"/>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42E8FDA4-5932-B611-2ACB-FAA5A6CE3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405" y="703469"/>
            <a:ext cx="5898458" cy="4128921"/>
          </a:xfrm>
          <a:prstGeom prst="rect">
            <a:avLst/>
          </a:prstGeom>
        </p:spPr>
      </p:pic>
    </p:spTree>
    <p:extLst>
      <p:ext uri="{BB962C8B-B14F-4D97-AF65-F5344CB8AC3E}">
        <p14:creationId xmlns:p14="http://schemas.microsoft.com/office/powerpoint/2010/main" val="164035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of-control pet chimp shot dead by Oregon deputy">
            <a:extLst>
              <a:ext uri="{FF2B5EF4-FFF2-40B4-BE49-F238E27FC236}">
                <a16:creationId xmlns:a16="http://schemas.microsoft.com/office/drawing/2014/main" id="{630086F1-079C-3017-7F14-19B33BF68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1" r="22301"/>
          <a:stretch/>
        </p:blipFill>
        <p:spPr bwMode="auto">
          <a:xfrm>
            <a:off x="1040225" y="1361915"/>
            <a:ext cx="3181811" cy="3830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GRIVA THE CHIMP HOUSE TOUR!! - YouTube">
            <a:extLst>
              <a:ext uri="{FF2B5EF4-FFF2-40B4-BE49-F238E27FC236}">
                <a16:creationId xmlns:a16="http://schemas.microsoft.com/office/drawing/2014/main" id="{7E6CA6F8-3F1D-75D9-CA9D-2546B0A4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549" y="1361913"/>
            <a:ext cx="6809947" cy="383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75377-811D-0FD0-7D2A-288DBC706C72}"/>
              </a:ext>
            </a:extLst>
          </p:cNvPr>
          <p:cNvSpPr/>
          <p:nvPr/>
        </p:nvSpPr>
        <p:spPr>
          <a:xfrm>
            <a:off x="964794" y="189071"/>
            <a:ext cx="10263001"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 susceptibility is not explained by environmental differences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BED473B7-929D-C2B1-A603-61A3DE5A046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40D6D2-9166-C5E6-6781-B51DDF9AC99B}"/>
              </a:ext>
            </a:extLst>
          </p:cNvPr>
          <p:cNvGrpSpPr/>
          <p:nvPr/>
        </p:nvGrpSpPr>
        <p:grpSpPr>
          <a:xfrm>
            <a:off x="2690928" y="5618052"/>
            <a:ext cx="2269433" cy="748988"/>
            <a:chOff x="2283516" y="4147051"/>
            <a:chExt cx="1702075" cy="561741"/>
          </a:xfrm>
        </p:grpSpPr>
        <p:sp>
          <p:nvSpPr>
            <p:cNvPr id="6" name="TextBox 5">
              <a:extLst>
                <a:ext uri="{FF2B5EF4-FFF2-40B4-BE49-F238E27FC236}">
                  <a16:creationId xmlns:a16="http://schemas.microsoft.com/office/drawing/2014/main" id="{08268EFC-A3AE-8EBC-5DC6-5713DA38171B}"/>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IL" sz="2400" dirty="0"/>
            </a:p>
          </p:txBody>
        </p:sp>
        <p:sp>
          <p:nvSpPr>
            <p:cNvPr id="8" name="TextBox 7">
              <a:extLst>
                <a:ext uri="{FF2B5EF4-FFF2-40B4-BE49-F238E27FC236}">
                  <a16:creationId xmlns:a16="http://schemas.microsoft.com/office/drawing/2014/main" id="{C5C13BED-CE09-772C-C301-5B2C10403032}"/>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1" name="Group 10">
            <a:extLst>
              <a:ext uri="{FF2B5EF4-FFF2-40B4-BE49-F238E27FC236}">
                <a16:creationId xmlns:a16="http://schemas.microsoft.com/office/drawing/2014/main" id="{16E5B70C-7E44-CC65-2EE3-5B90B328A408}"/>
              </a:ext>
            </a:extLst>
          </p:cNvPr>
          <p:cNvGrpSpPr/>
          <p:nvPr/>
        </p:nvGrpSpPr>
        <p:grpSpPr>
          <a:xfrm>
            <a:off x="7080902" y="5618047"/>
            <a:ext cx="2659865" cy="748988"/>
            <a:chOff x="2283516" y="4147051"/>
            <a:chExt cx="1994899" cy="561741"/>
          </a:xfrm>
        </p:grpSpPr>
        <p:sp>
          <p:nvSpPr>
            <p:cNvPr id="13" name="TextBox 12">
              <a:extLst>
                <a:ext uri="{FF2B5EF4-FFF2-40B4-BE49-F238E27FC236}">
                  <a16:creationId xmlns:a16="http://schemas.microsoft.com/office/drawing/2014/main" id="{D654061B-A13E-286C-BA5A-EDC2385C3709}"/>
                </a:ext>
              </a:extLst>
            </p:cNvPr>
            <p:cNvSpPr txBox="1"/>
            <p:nvPr/>
          </p:nvSpPr>
          <p:spPr>
            <a:xfrm>
              <a:off x="2283516" y="4254773"/>
              <a:ext cx="1994899"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Lack of data</a:t>
              </a:r>
              <a:endParaRPr lang="en-IL" sz="2400" dirty="0"/>
            </a:p>
          </p:txBody>
        </p:sp>
        <p:sp>
          <p:nvSpPr>
            <p:cNvPr id="14" name="TextBox 13">
              <a:extLst>
                <a:ext uri="{FF2B5EF4-FFF2-40B4-BE49-F238E27FC236}">
                  <a16:creationId xmlns:a16="http://schemas.microsoft.com/office/drawing/2014/main" id="{495F21D0-2365-5F3C-4798-D805E1C4C0FA}"/>
                </a:ext>
              </a:extLst>
            </p:cNvPr>
            <p:cNvSpPr txBox="1"/>
            <p:nvPr/>
          </p:nvSpPr>
          <p:spPr>
            <a:xfrm>
              <a:off x="28696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5" name="Group 14">
            <a:extLst>
              <a:ext uri="{FF2B5EF4-FFF2-40B4-BE49-F238E27FC236}">
                <a16:creationId xmlns:a16="http://schemas.microsoft.com/office/drawing/2014/main" id="{734EDB5F-2228-1A51-AA51-28FF7AAB28A4}"/>
              </a:ext>
            </a:extLst>
          </p:cNvPr>
          <p:cNvGrpSpPr/>
          <p:nvPr/>
        </p:nvGrpSpPr>
        <p:grpSpPr>
          <a:xfrm>
            <a:off x="4960361" y="5624967"/>
            <a:ext cx="2269433" cy="748988"/>
            <a:chOff x="2283516" y="4147051"/>
            <a:chExt cx="1702075" cy="561741"/>
          </a:xfrm>
        </p:grpSpPr>
        <p:sp>
          <p:nvSpPr>
            <p:cNvPr id="16" name="TextBox 15">
              <a:extLst>
                <a:ext uri="{FF2B5EF4-FFF2-40B4-BE49-F238E27FC236}">
                  <a16:creationId xmlns:a16="http://schemas.microsoft.com/office/drawing/2014/main" id="{5A4AF83A-4405-194E-6322-4D7169390C2E}"/>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Longevity</a:t>
              </a:r>
              <a:endParaRPr lang="en-IL" sz="2400" dirty="0"/>
            </a:p>
          </p:txBody>
        </p:sp>
        <p:sp>
          <p:nvSpPr>
            <p:cNvPr id="17" name="TextBox 16">
              <a:extLst>
                <a:ext uri="{FF2B5EF4-FFF2-40B4-BE49-F238E27FC236}">
                  <a16:creationId xmlns:a16="http://schemas.microsoft.com/office/drawing/2014/main" id="{D105E7E1-2227-623A-3F5D-A2CC23B15A69}"/>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7" name="Group 6">
            <a:extLst>
              <a:ext uri="{FF2B5EF4-FFF2-40B4-BE49-F238E27FC236}">
                <a16:creationId xmlns:a16="http://schemas.microsoft.com/office/drawing/2014/main" id="{CA85B92F-17F1-F0B4-CFC3-4052C42DF406}"/>
              </a:ext>
            </a:extLst>
          </p:cNvPr>
          <p:cNvGrpSpPr/>
          <p:nvPr/>
        </p:nvGrpSpPr>
        <p:grpSpPr>
          <a:xfrm>
            <a:off x="-295174" y="4815030"/>
            <a:ext cx="12930163" cy="768028"/>
            <a:chOff x="-221380" y="3418765"/>
            <a:chExt cx="9697622" cy="576021"/>
          </a:xfrm>
        </p:grpSpPr>
        <p:sp>
          <p:nvSpPr>
            <p:cNvPr id="5" name="Rectangle 4">
              <a:extLst>
                <a:ext uri="{FF2B5EF4-FFF2-40B4-BE49-F238E27FC236}">
                  <a16:creationId xmlns:a16="http://schemas.microsoft.com/office/drawing/2014/main" id="{19223D57-BC30-F159-D29F-22C0F24F24D3}"/>
                </a:ext>
              </a:extLst>
            </p:cNvPr>
            <p:cNvSpPr/>
            <p:nvPr/>
          </p:nvSpPr>
          <p:spPr>
            <a:xfrm>
              <a:off x="-221380" y="3418765"/>
              <a:ext cx="9697622" cy="576021"/>
            </a:xfrm>
            <a:prstGeom prst="rect">
              <a:avLst/>
            </a:prstGeom>
            <a:solidFill>
              <a:srgbClr val="5EBB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dirty="0"/>
            </a:p>
          </p:txBody>
        </p:sp>
        <p:sp>
          <p:nvSpPr>
            <p:cNvPr id="22" name="TextBox 21">
              <a:extLst>
                <a:ext uri="{FF2B5EF4-FFF2-40B4-BE49-F238E27FC236}">
                  <a16:creationId xmlns:a16="http://schemas.microsoft.com/office/drawing/2014/main" id="{8679D82B-37E1-D1D1-2C1A-104A82A41195}"/>
                </a:ext>
              </a:extLst>
            </p:cNvPr>
            <p:cNvSpPr txBox="1"/>
            <p:nvPr/>
          </p:nvSpPr>
          <p:spPr>
            <a:xfrm>
              <a:off x="-221380" y="3501759"/>
              <a:ext cx="9697621" cy="377075"/>
            </a:xfrm>
            <a:prstGeom prst="rect">
              <a:avLst/>
            </a:prstGeom>
            <a:noFill/>
          </p:spPr>
          <p:txBody>
            <a:bodyPr wrap="square">
              <a:spAutoFit/>
            </a:bodyPr>
            <a:lstStyle/>
            <a:p>
              <a:pPr algn="ct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Genetic changes </a:t>
              </a: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human susceptibility</a:t>
              </a:r>
              <a:endParaRPr lang="en-IL"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 name="Rectangle 3">
            <a:extLst>
              <a:ext uri="{FF2B5EF4-FFF2-40B4-BE49-F238E27FC236}">
                <a16:creationId xmlns:a16="http://schemas.microsoft.com/office/drawing/2014/main" id="{C97E469B-2ABF-B63A-0E75-1DD6E479E0FE}"/>
              </a:ext>
            </a:extLst>
          </p:cNvPr>
          <p:cNvSpPr/>
          <p:nvPr/>
        </p:nvSpPr>
        <p:spPr>
          <a:xfrm>
            <a:off x="1553391" y="2585614"/>
            <a:ext cx="9144691" cy="1643817"/>
          </a:xfrm>
          <a:prstGeom prst="rect">
            <a:avLst/>
          </a:prstGeom>
          <a:solidFill>
            <a:srgbClr val="9DC3E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grpSp>
        <p:nvGrpSpPr>
          <p:cNvPr id="23" name="Group 22">
            <a:extLst>
              <a:ext uri="{FF2B5EF4-FFF2-40B4-BE49-F238E27FC236}">
                <a16:creationId xmlns:a16="http://schemas.microsoft.com/office/drawing/2014/main" id="{694EB0A0-803A-CD1D-67B8-121E15BB30D6}"/>
              </a:ext>
            </a:extLst>
          </p:cNvPr>
          <p:cNvGrpSpPr/>
          <p:nvPr/>
        </p:nvGrpSpPr>
        <p:grpSpPr>
          <a:xfrm>
            <a:off x="1664387" y="1821228"/>
            <a:ext cx="2849816" cy="2182836"/>
            <a:chOff x="1248290" y="1365921"/>
            <a:chExt cx="2137362" cy="1637127"/>
          </a:xfrm>
        </p:grpSpPr>
        <p:sp>
          <p:nvSpPr>
            <p:cNvPr id="9" name="Rectangle 8">
              <a:extLst>
                <a:ext uri="{FF2B5EF4-FFF2-40B4-BE49-F238E27FC236}">
                  <a16:creationId xmlns:a16="http://schemas.microsoft.com/office/drawing/2014/main" id="{93818835-2B97-0DCA-9F97-133A8142DA94}"/>
                </a:ext>
              </a:extLst>
            </p:cNvPr>
            <p:cNvSpPr/>
            <p:nvPr/>
          </p:nvSpPr>
          <p:spPr>
            <a:xfrm>
              <a:off x="1248290"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Why only humans?</a:t>
              </a:r>
            </a:p>
          </p:txBody>
        </p:sp>
        <p:sp>
          <p:nvSpPr>
            <p:cNvPr id="19" name="TextBox 18">
              <a:extLst>
                <a:ext uri="{FF2B5EF4-FFF2-40B4-BE49-F238E27FC236}">
                  <a16:creationId xmlns:a16="http://schemas.microsoft.com/office/drawing/2014/main" id="{F9F7A7A8-0CA9-2A4A-C823-1AE1C7DD9A64}"/>
                </a:ext>
              </a:extLst>
            </p:cNvPr>
            <p:cNvSpPr txBox="1"/>
            <p:nvPr/>
          </p:nvSpPr>
          <p:spPr>
            <a:xfrm>
              <a:off x="199928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24" name="Group 23">
            <a:extLst>
              <a:ext uri="{FF2B5EF4-FFF2-40B4-BE49-F238E27FC236}">
                <a16:creationId xmlns:a16="http://schemas.microsoft.com/office/drawing/2014/main" id="{3542B9A8-6DB8-ACBC-60C7-253BB6BEE9D1}"/>
              </a:ext>
            </a:extLst>
          </p:cNvPr>
          <p:cNvGrpSpPr/>
          <p:nvPr/>
        </p:nvGrpSpPr>
        <p:grpSpPr>
          <a:xfrm>
            <a:off x="4730060" y="1821228"/>
            <a:ext cx="2849816" cy="2182836"/>
            <a:chOff x="3547545" y="1365921"/>
            <a:chExt cx="2137362" cy="1637127"/>
          </a:xfrm>
        </p:grpSpPr>
        <p:sp>
          <p:nvSpPr>
            <p:cNvPr id="12" name="Rectangle 11">
              <a:extLst>
                <a:ext uri="{FF2B5EF4-FFF2-40B4-BE49-F238E27FC236}">
                  <a16:creationId xmlns:a16="http://schemas.microsoft.com/office/drawing/2014/main" id="{AF7ECF74-1462-BFFD-EA84-482E7F09DC74}"/>
                </a:ext>
              </a:extLst>
            </p:cNvPr>
            <p:cNvSpPr/>
            <p:nvPr/>
          </p:nvSpPr>
          <p:spPr>
            <a:xfrm>
              <a:off x="3547545"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Protection in</a:t>
              </a:r>
            </a:p>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other apes</a:t>
              </a:r>
            </a:p>
          </p:txBody>
        </p:sp>
        <p:sp>
          <p:nvSpPr>
            <p:cNvPr id="20" name="TextBox 19">
              <a:extLst>
                <a:ext uri="{FF2B5EF4-FFF2-40B4-BE49-F238E27FC236}">
                  <a16:creationId xmlns:a16="http://schemas.microsoft.com/office/drawing/2014/main" id="{20F30A25-AE0B-D577-B4A9-A986EDFD38D5}"/>
                </a:ext>
              </a:extLst>
            </p:cNvPr>
            <p:cNvSpPr txBox="1"/>
            <p:nvPr/>
          </p:nvSpPr>
          <p:spPr>
            <a:xfrm>
              <a:off x="4367264"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25" name="Group 24">
            <a:extLst>
              <a:ext uri="{FF2B5EF4-FFF2-40B4-BE49-F238E27FC236}">
                <a16:creationId xmlns:a16="http://schemas.microsoft.com/office/drawing/2014/main" id="{37FE1198-AE23-607E-446A-844324507602}"/>
              </a:ext>
            </a:extLst>
          </p:cNvPr>
          <p:cNvGrpSpPr/>
          <p:nvPr/>
        </p:nvGrpSpPr>
        <p:grpSpPr>
          <a:xfrm>
            <a:off x="7732144" y="1821229"/>
            <a:ext cx="2849816" cy="2181267"/>
            <a:chOff x="5799108" y="1365921"/>
            <a:chExt cx="2137362" cy="1635950"/>
          </a:xfrm>
        </p:grpSpPr>
        <p:sp>
          <p:nvSpPr>
            <p:cNvPr id="18" name="Rectangle 17">
              <a:extLst>
                <a:ext uri="{FF2B5EF4-FFF2-40B4-BE49-F238E27FC236}">
                  <a16:creationId xmlns:a16="http://schemas.microsoft.com/office/drawing/2014/main" id="{799D9862-9D5D-D8F8-1ACB-B27A397B2177}"/>
                </a:ext>
              </a:extLst>
            </p:cNvPr>
            <p:cNvSpPr/>
            <p:nvPr/>
          </p:nvSpPr>
          <p:spPr>
            <a:xfrm>
              <a:off x="5799108" y="2070943"/>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Cure</a:t>
              </a:r>
            </a:p>
            <a:p>
              <a:pPr algn="ctr" rtl="0"/>
              <a:endPar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1E4A7BFE-5349-DFC5-A4EC-6DC763463494}"/>
                </a:ext>
              </a:extLst>
            </p:cNvPr>
            <p:cNvSpPr txBox="1"/>
            <p:nvPr/>
          </p:nvSpPr>
          <p:spPr>
            <a:xfrm>
              <a:off x="657996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3</a:t>
              </a:r>
            </a:p>
          </p:txBody>
        </p:sp>
      </p:grpSp>
    </p:spTree>
    <p:extLst>
      <p:ext uri="{BB962C8B-B14F-4D97-AF65-F5344CB8AC3E}">
        <p14:creationId xmlns:p14="http://schemas.microsoft.com/office/powerpoint/2010/main" val="2851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4FA2-21D9-02B9-25DB-EF5B81F1546C}"/>
              </a:ext>
            </a:extLst>
          </p:cNvPr>
          <p:cNvSpPr/>
          <p:nvPr/>
        </p:nvSpPr>
        <p:spPr>
          <a:xfrm>
            <a:off x="2691345" y="189071"/>
            <a:ext cx="6809878"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emergence of human-specific diseases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844A3C0C-7764-4144-AC86-22E5DADF4AD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8FC98-F925-33F7-4BB4-E1F72C0A69EA}"/>
              </a:ext>
            </a:extLst>
          </p:cNvPr>
          <p:cNvCxnSpPr>
            <a:cxnSpLocks/>
          </p:cNvCxnSpPr>
          <p:nvPr/>
        </p:nvCxnSpPr>
        <p:spPr>
          <a:xfrm flipV="1">
            <a:off x="7530163" y="3480531"/>
            <a:ext cx="1115339" cy="118807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7" name="Title 11">
            <a:extLst>
              <a:ext uri="{FF2B5EF4-FFF2-40B4-BE49-F238E27FC236}">
                <a16:creationId xmlns:a16="http://schemas.microsoft.com/office/drawing/2014/main" id="{2ABF76AD-30A8-ACC8-1338-4E32FDD32864}"/>
              </a:ext>
            </a:extLst>
          </p:cNvPr>
          <p:cNvSpPr txBox="1">
            <a:spLocks/>
          </p:cNvSpPr>
          <p:nvPr/>
        </p:nvSpPr>
        <p:spPr>
          <a:xfrm>
            <a:off x="8242259" y="2621686"/>
            <a:ext cx="1119087"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Human</a:t>
            </a:r>
          </a:p>
        </p:txBody>
      </p:sp>
      <p:cxnSp>
        <p:nvCxnSpPr>
          <p:cNvPr id="8" name="Straight Connector 7">
            <a:extLst>
              <a:ext uri="{FF2B5EF4-FFF2-40B4-BE49-F238E27FC236}">
                <a16:creationId xmlns:a16="http://schemas.microsoft.com/office/drawing/2014/main" id="{007A95F9-9E41-6E32-0881-0EA39E6CFD9B}"/>
              </a:ext>
            </a:extLst>
          </p:cNvPr>
          <p:cNvCxnSpPr>
            <a:cxnSpLocks/>
          </p:cNvCxnSpPr>
          <p:nvPr/>
        </p:nvCxnSpPr>
        <p:spPr>
          <a:xfrm flipV="1">
            <a:off x="7504519" y="3480531"/>
            <a:ext cx="1140983" cy="1211765"/>
          </a:xfrm>
          <a:prstGeom prst="line">
            <a:avLst/>
          </a:prstGeom>
          <a:solidFill>
            <a:srgbClr val="4998BD"/>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9" name="Title 11">
            <a:extLst>
              <a:ext uri="{FF2B5EF4-FFF2-40B4-BE49-F238E27FC236}">
                <a16:creationId xmlns:a16="http://schemas.microsoft.com/office/drawing/2014/main" id="{D356E01F-1D22-70FD-0890-D9AED8CE6E73}"/>
              </a:ext>
            </a:extLst>
          </p:cNvPr>
          <p:cNvSpPr txBox="1">
            <a:spLocks/>
          </p:cNvSpPr>
          <p:nvPr/>
        </p:nvSpPr>
        <p:spPr>
          <a:xfrm>
            <a:off x="6207644" y="2621686"/>
            <a:ext cx="124618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Chimp</a:t>
            </a:r>
          </a:p>
        </p:txBody>
      </p:sp>
      <p:cxnSp>
        <p:nvCxnSpPr>
          <p:cNvPr id="10" name="Straight Connector 9">
            <a:extLst>
              <a:ext uri="{FF2B5EF4-FFF2-40B4-BE49-F238E27FC236}">
                <a16:creationId xmlns:a16="http://schemas.microsoft.com/office/drawing/2014/main" id="{8FA0015E-C5F2-6A35-7E74-F42E30765480}"/>
              </a:ext>
            </a:extLst>
          </p:cNvPr>
          <p:cNvCxnSpPr>
            <a:cxnSpLocks/>
          </p:cNvCxnSpPr>
          <p:nvPr/>
        </p:nvCxnSpPr>
        <p:spPr>
          <a:xfrm flipH="1" flipV="1">
            <a:off x="6957376" y="3560885"/>
            <a:ext cx="830721" cy="810448"/>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DF354E-8680-B678-9C0C-9D24042A0AF6}"/>
              </a:ext>
            </a:extLst>
          </p:cNvPr>
          <p:cNvCxnSpPr>
            <a:cxnSpLocks/>
          </p:cNvCxnSpPr>
          <p:nvPr/>
        </p:nvCxnSpPr>
        <p:spPr>
          <a:xfrm flipV="1">
            <a:off x="6336027" y="3480531"/>
            <a:ext cx="2309475" cy="2460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21" name="Picture 2" descr="Vector Silhouette Orangutan Stock Vector (Royalty Free) 397766281 |  Shutterstock">
            <a:extLst>
              <a:ext uri="{FF2B5EF4-FFF2-40B4-BE49-F238E27FC236}">
                <a16:creationId xmlns:a16="http://schemas.microsoft.com/office/drawing/2014/main" id="{0622CC38-50D3-C910-1AFD-B8079E89AADD}"/>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608"/>
          <a:stretch/>
        </p:blipFill>
        <p:spPr bwMode="auto">
          <a:xfrm>
            <a:off x="2726315" y="1832981"/>
            <a:ext cx="1054075" cy="95496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55CCBE3-24E3-366D-2F8F-3B314FD5CC38}"/>
              </a:ext>
            </a:extLst>
          </p:cNvPr>
          <p:cNvCxnSpPr>
            <a:cxnSpLocks/>
          </p:cNvCxnSpPr>
          <p:nvPr/>
        </p:nvCxnSpPr>
        <p:spPr>
          <a:xfrm>
            <a:off x="4074335" y="3560885"/>
            <a:ext cx="2259116" cy="237973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23" name="Title 11">
            <a:extLst>
              <a:ext uri="{FF2B5EF4-FFF2-40B4-BE49-F238E27FC236}">
                <a16:creationId xmlns:a16="http://schemas.microsoft.com/office/drawing/2014/main" id="{5E4B4DF6-0F06-6D2A-56CB-4374AD042772}"/>
              </a:ext>
            </a:extLst>
          </p:cNvPr>
          <p:cNvSpPr txBox="1">
            <a:spLocks/>
          </p:cNvSpPr>
          <p:nvPr/>
        </p:nvSpPr>
        <p:spPr>
          <a:xfrm>
            <a:off x="2424159" y="2621686"/>
            <a:ext cx="1663984"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Orangutan</a:t>
            </a:r>
          </a:p>
        </p:txBody>
      </p:sp>
      <p:pic>
        <p:nvPicPr>
          <p:cNvPr id="27" name="Picture 26">
            <a:extLst>
              <a:ext uri="{FF2B5EF4-FFF2-40B4-BE49-F238E27FC236}">
                <a16:creationId xmlns:a16="http://schemas.microsoft.com/office/drawing/2014/main" id="{B73D26DF-F402-AD3B-44B7-8ED1776F4A68}"/>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6314664" y="2011102"/>
            <a:ext cx="914419" cy="791425"/>
          </a:xfrm>
          <a:prstGeom prst="rect">
            <a:avLst/>
          </a:prstGeom>
          <a:effectLst>
            <a:reflection endPos="0" dir="5400000" sy="-100000" algn="bl" rotWithShape="0"/>
          </a:effectLst>
        </p:spPr>
      </p:pic>
      <p:pic>
        <p:nvPicPr>
          <p:cNvPr id="28" name="Picture 27">
            <a:extLst>
              <a:ext uri="{FF2B5EF4-FFF2-40B4-BE49-F238E27FC236}">
                <a16:creationId xmlns:a16="http://schemas.microsoft.com/office/drawing/2014/main" id="{6A250B14-A9DD-E977-169F-C2FC4CBA2B87}"/>
              </a:ext>
            </a:extLst>
          </p:cNvPr>
          <p:cNvPicPr>
            <a:picLocks noChangeAspect="1"/>
          </p:cNvPicPr>
          <p:nvPr/>
        </p:nvPicPr>
        <p:blipFill>
          <a:blip r:embed="rId6">
            <a:duotone>
              <a:schemeClr val="bg2">
                <a:shade val="45000"/>
                <a:satMod val="135000"/>
              </a:schemeClr>
              <a:prstClr val="white"/>
            </a:duotone>
          </a:blip>
          <a:stretch>
            <a:fillRect/>
          </a:stretch>
        </p:blipFill>
        <p:spPr>
          <a:xfrm flipH="1">
            <a:off x="8427420" y="1923616"/>
            <a:ext cx="807409" cy="842515"/>
          </a:xfrm>
          <a:prstGeom prst="rect">
            <a:avLst/>
          </a:prstGeom>
        </p:spPr>
      </p:pic>
      <p:sp>
        <p:nvSpPr>
          <p:cNvPr id="31" name="Lightning Bolt 30">
            <a:extLst>
              <a:ext uri="{FF2B5EF4-FFF2-40B4-BE49-F238E27FC236}">
                <a16:creationId xmlns:a16="http://schemas.microsoft.com/office/drawing/2014/main" id="{6A1A07BA-522D-3433-73C2-7556BBBD771D}"/>
              </a:ext>
            </a:extLst>
          </p:cNvPr>
          <p:cNvSpPr/>
          <p:nvPr/>
        </p:nvSpPr>
        <p:spPr>
          <a:xfrm rot="21392357">
            <a:off x="7606150" y="3358329"/>
            <a:ext cx="631801" cy="52627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IL" sz="2400"/>
          </a:p>
        </p:txBody>
      </p:sp>
      <p:cxnSp>
        <p:nvCxnSpPr>
          <p:cNvPr id="32" name="Straight Connector 31">
            <a:extLst>
              <a:ext uri="{FF2B5EF4-FFF2-40B4-BE49-F238E27FC236}">
                <a16:creationId xmlns:a16="http://schemas.microsoft.com/office/drawing/2014/main" id="{1B343333-3652-ECF1-9353-624F2080D797}"/>
              </a:ext>
            </a:extLst>
          </p:cNvPr>
          <p:cNvCxnSpPr>
            <a:cxnSpLocks/>
          </p:cNvCxnSpPr>
          <p:nvPr/>
        </p:nvCxnSpPr>
        <p:spPr>
          <a:xfrm>
            <a:off x="5525115" y="3560886"/>
            <a:ext cx="1514243" cy="1595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407796CB-BE02-A968-8A32-8A48682A83C3}"/>
              </a:ext>
            </a:extLst>
          </p:cNvPr>
          <p:cNvPicPr>
            <a:picLocks noChangeAspect="1"/>
          </p:cNvPicPr>
          <p:nvPr/>
        </p:nvPicPr>
        <p:blipFill>
          <a:blip r:embed="rId7">
            <a:alphaModFix/>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4700981" y="1846805"/>
            <a:ext cx="776977" cy="1066867"/>
          </a:xfrm>
          <a:prstGeom prst="rect">
            <a:avLst/>
          </a:prstGeom>
        </p:spPr>
      </p:pic>
      <p:sp>
        <p:nvSpPr>
          <p:cNvPr id="37" name="Title 11">
            <a:extLst>
              <a:ext uri="{FF2B5EF4-FFF2-40B4-BE49-F238E27FC236}">
                <a16:creationId xmlns:a16="http://schemas.microsoft.com/office/drawing/2014/main" id="{D8E423C0-747E-1254-861F-9570C69CFFB3}"/>
              </a:ext>
            </a:extLst>
          </p:cNvPr>
          <p:cNvSpPr txBox="1">
            <a:spLocks/>
          </p:cNvSpPr>
          <p:nvPr/>
        </p:nvSpPr>
        <p:spPr>
          <a:xfrm>
            <a:off x="4521982" y="2627502"/>
            <a:ext cx="1173988"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Gorilla</a:t>
            </a:r>
          </a:p>
        </p:txBody>
      </p:sp>
      <p:sp>
        <p:nvSpPr>
          <p:cNvPr id="38" name="Title 11">
            <a:extLst>
              <a:ext uri="{FF2B5EF4-FFF2-40B4-BE49-F238E27FC236}">
                <a16:creationId xmlns:a16="http://schemas.microsoft.com/office/drawing/2014/main" id="{1A604025-295B-84D2-4EA0-864C07960EBA}"/>
              </a:ext>
            </a:extLst>
          </p:cNvPr>
          <p:cNvSpPr txBox="1">
            <a:spLocks/>
          </p:cNvSpPr>
          <p:nvPr/>
        </p:nvSpPr>
        <p:spPr>
          <a:xfrm>
            <a:off x="8378142" y="3656774"/>
            <a:ext cx="1305756"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Disease emerges</a:t>
            </a:r>
          </a:p>
        </p:txBody>
      </p:sp>
      <p:cxnSp>
        <p:nvCxnSpPr>
          <p:cNvPr id="39" name="Straight Connector 38">
            <a:extLst>
              <a:ext uri="{FF2B5EF4-FFF2-40B4-BE49-F238E27FC236}">
                <a16:creationId xmlns:a16="http://schemas.microsoft.com/office/drawing/2014/main" id="{FA9FEBFC-BE24-5B60-92AB-94225F04C8D4}"/>
              </a:ext>
            </a:extLst>
          </p:cNvPr>
          <p:cNvCxnSpPr>
            <a:cxnSpLocks/>
          </p:cNvCxnSpPr>
          <p:nvPr/>
        </p:nvCxnSpPr>
        <p:spPr>
          <a:xfrm flipV="1">
            <a:off x="8361875" y="3481179"/>
            <a:ext cx="283627" cy="302124"/>
          </a:xfrm>
          <a:prstGeom prst="line">
            <a:avLst/>
          </a:prstGeom>
          <a:ln w="190500" cap="rnd">
            <a:solidFill>
              <a:srgbClr val="B12E31"/>
            </a:solidFill>
          </a:ln>
        </p:spPr>
        <p:style>
          <a:lnRef idx="1">
            <a:schemeClr val="accent1"/>
          </a:lnRef>
          <a:fillRef idx="0">
            <a:schemeClr val="accent1"/>
          </a:fillRef>
          <a:effectRef idx="0">
            <a:schemeClr val="accent1"/>
          </a:effectRef>
          <a:fontRef idx="minor">
            <a:schemeClr val="tx1"/>
          </a:fontRef>
        </p:style>
      </p:cxnSp>
      <p:sp>
        <p:nvSpPr>
          <p:cNvPr id="41" name="Title 11">
            <a:extLst>
              <a:ext uri="{FF2B5EF4-FFF2-40B4-BE49-F238E27FC236}">
                <a16:creationId xmlns:a16="http://schemas.microsoft.com/office/drawing/2014/main" id="{905E0BA5-E506-89C7-28CF-7525433D7237}"/>
              </a:ext>
            </a:extLst>
          </p:cNvPr>
          <p:cNvSpPr txBox="1">
            <a:spLocks/>
          </p:cNvSpPr>
          <p:nvPr/>
        </p:nvSpPr>
        <p:spPr>
          <a:xfrm>
            <a:off x="8075010"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Susceptible</a:t>
            </a:r>
          </a:p>
        </p:txBody>
      </p:sp>
      <p:sp>
        <p:nvSpPr>
          <p:cNvPr id="42" name="Title 11">
            <a:extLst>
              <a:ext uri="{FF2B5EF4-FFF2-40B4-BE49-F238E27FC236}">
                <a16:creationId xmlns:a16="http://schemas.microsoft.com/office/drawing/2014/main" id="{38C6ED01-1500-F2A7-BDDC-D14B002CE35A}"/>
              </a:ext>
            </a:extLst>
          </p:cNvPr>
          <p:cNvSpPr txBox="1">
            <a:spLocks/>
          </p:cNvSpPr>
          <p:nvPr/>
        </p:nvSpPr>
        <p:spPr>
          <a:xfrm>
            <a:off x="2415718"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3" name="Title 11">
            <a:extLst>
              <a:ext uri="{FF2B5EF4-FFF2-40B4-BE49-F238E27FC236}">
                <a16:creationId xmlns:a16="http://schemas.microsoft.com/office/drawing/2014/main" id="{258F4517-F4B1-59EA-8397-C49329B9AF02}"/>
              </a:ext>
            </a:extLst>
          </p:cNvPr>
          <p:cNvSpPr txBox="1">
            <a:spLocks/>
          </p:cNvSpPr>
          <p:nvPr/>
        </p:nvSpPr>
        <p:spPr>
          <a:xfrm>
            <a:off x="4174435"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4" name="Title 11">
            <a:extLst>
              <a:ext uri="{FF2B5EF4-FFF2-40B4-BE49-F238E27FC236}">
                <a16:creationId xmlns:a16="http://schemas.microsoft.com/office/drawing/2014/main" id="{EBA1904C-DB71-E611-D1C5-00AA3FEC9F44}"/>
              </a:ext>
            </a:extLst>
          </p:cNvPr>
          <p:cNvSpPr txBox="1">
            <a:spLocks/>
          </p:cNvSpPr>
          <p:nvPr/>
        </p:nvSpPr>
        <p:spPr>
          <a:xfrm>
            <a:off x="5954307"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pic>
        <p:nvPicPr>
          <p:cNvPr id="1026" name="Picture 2" descr="Shield icon vector illustration logo. Protection shield vector icon 9855170  Vector Art at Vecteezy">
            <a:extLst>
              <a:ext uri="{FF2B5EF4-FFF2-40B4-BE49-F238E27FC236}">
                <a16:creationId xmlns:a16="http://schemas.microsoft.com/office/drawing/2014/main" id="{966F55B1-7F61-93C0-F31F-0C4BDC1A691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5899356" y="5668503"/>
            <a:ext cx="893856" cy="893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ield icon vector illustration logo. Protection shield vector icon 9855170  Vector Art at Vecteezy">
            <a:extLst>
              <a:ext uri="{FF2B5EF4-FFF2-40B4-BE49-F238E27FC236}">
                <a16:creationId xmlns:a16="http://schemas.microsoft.com/office/drawing/2014/main" id="{9A5D3EE2-DF83-9FF3-A806-26CCD9F1B181}"/>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2969214"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ield icon vector illustration logo. Protection shield vector icon 9855170  Vector Art at Vecteezy">
            <a:extLst>
              <a:ext uri="{FF2B5EF4-FFF2-40B4-BE49-F238E27FC236}">
                <a16:creationId xmlns:a16="http://schemas.microsoft.com/office/drawing/2014/main" id="{FF15E3E4-B5C6-38BE-686A-502FFE657012}"/>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697028"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hield icon vector illustration logo. Protection shield vector icon 9855170  Vector Art at Vecteezy">
            <a:extLst>
              <a:ext uri="{FF2B5EF4-FFF2-40B4-BE49-F238E27FC236}">
                <a16:creationId xmlns:a16="http://schemas.microsoft.com/office/drawing/2014/main" id="{2241A09E-C8CA-544D-F9F4-10D164CF45B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6471080" y="1088339"/>
            <a:ext cx="568277" cy="568277"/>
          </a:xfrm>
          <a:prstGeom prst="rect">
            <a:avLst/>
          </a:prstGeom>
          <a:noFill/>
          <a:extLst>
            <a:ext uri="{909E8E84-426E-40DD-AFC4-6F175D3DCCD1}">
              <a14:hiddenFill xmlns:a14="http://schemas.microsoft.com/office/drawing/2010/main">
                <a:solidFill>
                  <a:srgbClr val="FFFFFF"/>
                </a:solidFill>
              </a14:hiddenFill>
            </a:ext>
          </a:extLst>
        </p:spPr>
      </p:pic>
      <p:sp>
        <p:nvSpPr>
          <p:cNvPr id="13" name="Lightning Bolt 12">
            <a:extLst>
              <a:ext uri="{FF2B5EF4-FFF2-40B4-BE49-F238E27FC236}">
                <a16:creationId xmlns:a16="http://schemas.microsoft.com/office/drawing/2014/main" id="{EEDFD56B-79E3-D9D8-FAD9-A0215769D8D5}"/>
              </a:ext>
            </a:extLst>
          </p:cNvPr>
          <p:cNvSpPr/>
          <p:nvPr/>
        </p:nvSpPr>
        <p:spPr>
          <a:xfrm rot="21392357">
            <a:off x="8615489" y="1240842"/>
            <a:ext cx="385251" cy="32090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IL" sz="2400"/>
          </a:p>
        </p:txBody>
      </p:sp>
      <p:sp>
        <p:nvSpPr>
          <p:cNvPr id="14" name="Title 11">
            <a:extLst>
              <a:ext uri="{FF2B5EF4-FFF2-40B4-BE49-F238E27FC236}">
                <a16:creationId xmlns:a16="http://schemas.microsoft.com/office/drawing/2014/main" id="{8A337429-467D-3A83-3DFE-855E761212F6}"/>
              </a:ext>
            </a:extLst>
          </p:cNvPr>
          <p:cNvSpPr txBox="1">
            <a:spLocks/>
          </p:cNvSpPr>
          <p:nvPr/>
        </p:nvSpPr>
        <p:spPr>
          <a:xfrm>
            <a:off x="-218959" y="4412953"/>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How</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 did these changes emerge </a:t>
            </a:r>
            <a:r>
              <a:rPr lang="en-US" sz="3200">
                <a:solidFill>
                  <a:schemeClr val="tx1">
                    <a:lumMod val="85000"/>
                    <a:lumOff val="15000"/>
                  </a:schemeClr>
                </a:solidFill>
                <a:latin typeface="Helvetica Neue Thin" panose="020B0403020202020204" pitchFamily="34" charset="0"/>
                <a:ea typeface="Helvetica Neue Thin" panose="020B0403020202020204" pitchFamily="34" charset="0"/>
              </a:rPr>
              <a:t>and spread? and </a:t>
            </a:r>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Why</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a:t>
            </a:r>
          </a:p>
        </p:txBody>
      </p:sp>
      <p:sp>
        <p:nvSpPr>
          <p:cNvPr id="17" name="Title 11">
            <a:extLst>
              <a:ext uri="{FF2B5EF4-FFF2-40B4-BE49-F238E27FC236}">
                <a16:creationId xmlns:a16="http://schemas.microsoft.com/office/drawing/2014/main" id="{D1B0E1F3-E273-2C0E-FAAC-1D173FB259C9}"/>
              </a:ext>
            </a:extLst>
          </p:cNvPr>
          <p:cNvSpPr txBox="1">
            <a:spLocks/>
          </p:cNvSpPr>
          <p:nvPr/>
        </p:nvSpPr>
        <p:spPr>
          <a:xfrm>
            <a:off x="-218959" y="5142045"/>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The immediate suspect: changes to gene regulation</a:t>
            </a:r>
          </a:p>
        </p:txBody>
      </p:sp>
    </p:spTree>
    <p:extLst>
      <p:ext uri="{BB962C8B-B14F-4D97-AF65-F5344CB8AC3E}">
        <p14:creationId xmlns:p14="http://schemas.microsoft.com/office/powerpoint/2010/main" val="3128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826E33-C07B-844B-860F-ED6CF3EBC838}"/>
              </a:ext>
            </a:extLst>
          </p:cNvPr>
          <p:cNvSpPr/>
          <p:nvPr/>
        </p:nvSpPr>
        <p:spPr>
          <a:xfrm>
            <a:off x="1655635" y="189071"/>
            <a:ext cx="8880956"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Changes to gene regulation – the main driver of evolution</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64" name="Straight Connector 63">
            <a:extLst>
              <a:ext uri="{FF2B5EF4-FFF2-40B4-BE49-F238E27FC236}">
                <a16:creationId xmlns:a16="http://schemas.microsoft.com/office/drawing/2014/main" id="{174A7582-E732-134B-99EA-6B90B2D8F31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EA56C84-9298-C740-879B-4EBBB5DD4F6B}"/>
              </a:ext>
            </a:extLst>
          </p:cNvPr>
          <p:cNvGrpSpPr/>
          <p:nvPr/>
        </p:nvGrpSpPr>
        <p:grpSpPr>
          <a:xfrm>
            <a:off x="2282897" y="3022267"/>
            <a:ext cx="2664936" cy="2664932"/>
            <a:chOff x="2462812" y="1712799"/>
            <a:chExt cx="1372507" cy="1372507"/>
          </a:xfrm>
        </p:grpSpPr>
        <p:sp>
          <p:nvSpPr>
            <p:cNvPr id="175" name="Oval 174">
              <a:extLst>
                <a:ext uri="{FF2B5EF4-FFF2-40B4-BE49-F238E27FC236}">
                  <a16:creationId xmlns:a16="http://schemas.microsoft.com/office/drawing/2014/main" id="{B8CFBBFA-4F6A-A445-BB7D-B9EAA10D9C9B}"/>
                </a:ext>
              </a:extLst>
            </p:cNvPr>
            <p:cNvSpPr/>
            <p:nvPr/>
          </p:nvSpPr>
          <p:spPr>
            <a:xfrm>
              <a:off x="2462812" y="1712799"/>
              <a:ext cx="1372507" cy="1372507"/>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77" name="Group 176">
              <a:extLst>
                <a:ext uri="{FF2B5EF4-FFF2-40B4-BE49-F238E27FC236}">
                  <a16:creationId xmlns:a16="http://schemas.microsoft.com/office/drawing/2014/main" id="{03A0CD10-90E7-2E48-A362-6C44818C1B3A}"/>
                </a:ext>
              </a:extLst>
            </p:cNvPr>
            <p:cNvGrpSpPr/>
            <p:nvPr/>
          </p:nvGrpSpPr>
          <p:grpSpPr>
            <a:xfrm>
              <a:off x="2827380" y="2081246"/>
              <a:ext cx="132088" cy="726696"/>
              <a:chOff x="1611916" y="2139960"/>
              <a:chExt cx="264177" cy="1453392"/>
            </a:xfrm>
            <a:solidFill>
              <a:srgbClr val="0D0D0D">
                <a:alpha val="29804"/>
              </a:srgbClr>
            </a:solidFill>
          </p:grpSpPr>
          <p:sp>
            <p:nvSpPr>
              <p:cNvPr id="193" name="Freeform 192">
                <a:extLst>
                  <a:ext uri="{FF2B5EF4-FFF2-40B4-BE49-F238E27FC236}">
                    <a16:creationId xmlns:a16="http://schemas.microsoft.com/office/drawing/2014/main" id="{6EB3CE19-2EBF-1448-B760-0ADA6572C327}"/>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4" name="Freeform 193">
                <a:extLst>
                  <a:ext uri="{FF2B5EF4-FFF2-40B4-BE49-F238E27FC236}">
                    <a16:creationId xmlns:a16="http://schemas.microsoft.com/office/drawing/2014/main" id="{B54978F9-D23C-454E-90F3-189DACA115F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5" name="Freeform 194">
                <a:extLst>
                  <a:ext uri="{FF2B5EF4-FFF2-40B4-BE49-F238E27FC236}">
                    <a16:creationId xmlns:a16="http://schemas.microsoft.com/office/drawing/2014/main" id="{11F72ADD-9C2F-F047-888C-9920599863E0}"/>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6" name="Freeform 195">
                <a:extLst>
                  <a:ext uri="{FF2B5EF4-FFF2-40B4-BE49-F238E27FC236}">
                    <a16:creationId xmlns:a16="http://schemas.microsoft.com/office/drawing/2014/main" id="{9CF9F843-6827-3F43-A029-FB332A199F9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7" name="Freeform 196">
                <a:extLst>
                  <a:ext uri="{FF2B5EF4-FFF2-40B4-BE49-F238E27FC236}">
                    <a16:creationId xmlns:a16="http://schemas.microsoft.com/office/drawing/2014/main" id="{D73623FE-BE7A-F947-AD00-D85227B19BF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8" name="Freeform 197">
                <a:extLst>
                  <a:ext uri="{FF2B5EF4-FFF2-40B4-BE49-F238E27FC236}">
                    <a16:creationId xmlns:a16="http://schemas.microsoft.com/office/drawing/2014/main" id="{03AC82C9-4D5B-8A4A-A715-A3883C765048}"/>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9" name="Freeform 198">
                <a:extLst>
                  <a:ext uri="{FF2B5EF4-FFF2-40B4-BE49-F238E27FC236}">
                    <a16:creationId xmlns:a16="http://schemas.microsoft.com/office/drawing/2014/main" id="{EDCF4AFD-EF68-6043-AA4A-C804FA7AEB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0" name="Freeform 199">
                <a:extLst>
                  <a:ext uri="{FF2B5EF4-FFF2-40B4-BE49-F238E27FC236}">
                    <a16:creationId xmlns:a16="http://schemas.microsoft.com/office/drawing/2014/main" id="{C70DC700-458B-554F-9AD0-1E7A683C19E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1" name="Freeform 200">
                <a:extLst>
                  <a:ext uri="{FF2B5EF4-FFF2-40B4-BE49-F238E27FC236}">
                    <a16:creationId xmlns:a16="http://schemas.microsoft.com/office/drawing/2014/main" id="{EDC14CBA-C2C0-B54E-8EC6-C3F6DCBDB991}"/>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202" name="Freeform 201">
                <a:extLst>
                  <a:ext uri="{FF2B5EF4-FFF2-40B4-BE49-F238E27FC236}">
                    <a16:creationId xmlns:a16="http://schemas.microsoft.com/office/drawing/2014/main" id="{CADDCB60-390C-ED42-BBF2-B7F20787908D}"/>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3" name="Freeform 202">
                <a:extLst>
                  <a:ext uri="{FF2B5EF4-FFF2-40B4-BE49-F238E27FC236}">
                    <a16:creationId xmlns:a16="http://schemas.microsoft.com/office/drawing/2014/main" id="{F8B65227-E339-C847-AC52-C6F26018702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4" name="Freeform 203">
                <a:extLst>
                  <a:ext uri="{FF2B5EF4-FFF2-40B4-BE49-F238E27FC236}">
                    <a16:creationId xmlns:a16="http://schemas.microsoft.com/office/drawing/2014/main" id="{E49958CC-3006-DE44-9630-B8CB6F44BB9B}"/>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5" name="Freeform 204">
                <a:extLst>
                  <a:ext uri="{FF2B5EF4-FFF2-40B4-BE49-F238E27FC236}">
                    <a16:creationId xmlns:a16="http://schemas.microsoft.com/office/drawing/2014/main" id="{98CD0318-F89B-734D-B06B-0AA95540E2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6" name="Freeform 205">
                <a:extLst>
                  <a:ext uri="{FF2B5EF4-FFF2-40B4-BE49-F238E27FC236}">
                    <a16:creationId xmlns:a16="http://schemas.microsoft.com/office/drawing/2014/main" id="{946A1D32-F25A-564E-B0B3-181E7CA368FA}"/>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7" name="Freeform 206">
                <a:extLst>
                  <a:ext uri="{FF2B5EF4-FFF2-40B4-BE49-F238E27FC236}">
                    <a16:creationId xmlns:a16="http://schemas.microsoft.com/office/drawing/2014/main" id="{226A7F88-D3E1-0B47-859A-AD90F28C354F}"/>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78" name="Group 177">
              <a:extLst>
                <a:ext uri="{FF2B5EF4-FFF2-40B4-BE49-F238E27FC236}">
                  <a16:creationId xmlns:a16="http://schemas.microsoft.com/office/drawing/2014/main" id="{B245FE9D-F4E2-E04D-AFEB-9D52468CF7C5}"/>
                </a:ext>
              </a:extLst>
            </p:cNvPr>
            <p:cNvGrpSpPr/>
            <p:nvPr/>
          </p:nvGrpSpPr>
          <p:grpSpPr>
            <a:xfrm>
              <a:off x="3293593" y="2087828"/>
              <a:ext cx="161471" cy="720114"/>
              <a:chOff x="2073412" y="2165656"/>
              <a:chExt cx="314361" cy="1401953"/>
            </a:xfrm>
            <a:solidFill>
              <a:srgbClr val="0D0D0D">
                <a:alpha val="29804"/>
              </a:srgbClr>
            </a:solidFill>
          </p:grpSpPr>
          <p:sp>
            <p:nvSpPr>
              <p:cNvPr id="179" name="Freeform 178">
                <a:extLst>
                  <a:ext uri="{FF2B5EF4-FFF2-40B4-BE49-F238E27FC236}">
                    <a16:creationId xmlns:a16="http://schemas.microsoft.com/office/drawing/2014/main" id="{14D52FC4-AD59-DB46-81FC-356D9C74703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dirty="0"/>
              </a:p>
            </p:txBody>
          </p:sp>
          <p:sp>
            <p:nvSpPr>
              <p:cNvPr id="180" name="Freeform 179">
                <a:extLst>
                  <a:ext uri="{FF2B5EF4-FFF2-40B4-BE49-F238E27FC236}">
                    <a16:creationId xmlns:a16="http://schemas.microsoft.com/office/drawing/2014/main" id="{292E21D9-3B27-C943-AF99-44DE361EB5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1" name="Freeform 180">
                <a:extLst>
                  <a:ext uri="{FF2B5EF4-FFF2-40B4-BE49-F238E27FC236}">
                    <a16:creationId xmlns:a16="http://schemas.microsoft.com/office/drawing/2014/main" id="{535A7CF3-C1F2-3248-A6AF-1F74382F5B8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2" name="Freeform 181">
                <a:extLst>
                  <a:ext uri="{FF2B5EF4-FFF2-40B4-BE49-F238E27FC236}">
                    <a16:creationId xmlns:a16="http://schemas.microsoft.com/office/drawing/2014/main" id="{AA6EAB6B-407F-4547-A79E-25FCEE22B56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3" name="Freeform 182">
                <a:extLst>
                  <a:ext uri="{FF2B5EF4-FFF2-40B4-BE49-F238E27FC236}">
                    <a16:creationId xmlns:a16="http://schemas.microsoft.com/office/drawing/2014/main" id="{DFC60973-ED01-3341-9649-CE05C2B70BFE}"/>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4" name="Freeform 183">
                <a:extLst>
                  <a:ext uri="{FF2B5EF4-FFF2-40B4-BE49-F238E27FC236}">
                    <a16:creationId xmlns:a16="http://schemas.microsoft.com/office/drawing/2014/main" id="{C51E5E9A-4135-BE49-89FE-9454263E9F5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5" name="Freeform 184">
                <a:extLst>
                  <a:ext uri="{FF2B5EF4-FFF2-40B4-BE49-F238E27FC236}">
                    <a16:creationId xmlns:a16="http://schemas.microsoft.com/office/drawing/2014/main" id="{9847E74C-A7F9-E448-BC9C-5281C4C4CED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6" name="Freeform 185">
                <a:extLst>
                  <a:ext uri="{FF2B5EF4-FFF2-40B4-BE49-F238E27FC236}">
                    <a16:creationId xmlns:a16="http://schemas.microsoft.com/office/drawing/2014/main" id="{4CAB7CD3-B404-A94B-A42A-162CF028FB34}"/>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7" name="Freeform 186">
                <a:extLst>
                  <a:ext uri="{FF2B5EF4-FFF2-40B4-BE49-F238E27FC236}">
                    <a16:creationId xmlns:a16="http://schemas.microsoft.com/office/drawing/2014/main" id="{9D482E1C-4D6C-8C4D-92B5-86AD64F7DB0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8" name="Freeform 187">
                <a:extLst>
                  <a:ext uri="{FF2B5EF4-FFF2-40B4-BE49-F238E27FC236}">
                    <a16:creationId xmlns:a16="http://schemas.microsoft.com/office/drawing/2014/main" id="{493CC0DA-6A52-4045-8A1A-E43B7700CE6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9" name="Freeform 188">
                <a:extLst>
                  <a:ext uri="{FF2B5EF4-FFF2-40B4-BE49-F238E27FC236}">
                    <a16:creationId xmlns:a16="http://schemas.microsoft.com/office/drawing/2014/main" id="{57E58E04-B18A-C647-ACAB-9CBF04CD0AC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0" name="Freeform 189">
                <a:extLst>
                  <a:ext uri="{FF2B5EF4-FFF2-40B4-BE49-F238E27FC236}">
                    <a16:creationId xmlns:a16="http://schemas.microsoft.com/office/drawing/2014/main" id="{0DB97D2B-F7A6-A14B-A6B5-F7EA496F8EF9}"/>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1" name="Freeform 190">
                <a:extLst>
                  <a:ext uri="{FF2B5EF4-FFF2-40B4-BE49-F238E27FC236}">
                    <a16:creationId xmlns:a16="http://schemas.microsoft.com/office/drawing/2014/main" id="{1CDD9F3E-7DD1-9A4B-9C24-919D9EB2A7E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2" name="Freeform 191">
                <a:extLst>
                  <a:ext uri="{FF2B5EF4-FFF2-40B4-BE49-F238E27FC236}">
                    <a16:creationId xmlns:a16="http://schemas.microsoft.com/office/drawing/2014/main" id="{E750E199-84CD-2549-8403-8E96D2491FD5}"/>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grpSp>
        <p:nvGrpSpPr>
          <p:cNvPr id="139" name="Group 138">
            <a:extLst>
              <a:ext uri="{FF2B5EF4-FFF2-40B4-BE49-F238E27FC236}">
                <a16:creationId xmlns:a16="http://schemas.microsoft.com/office/drawing/2014/main" id="{D79E2260-1FF5-2842-8D65-434717DF8A9B}"/>
              </a:ext>
            </a:extLst>
          </p:cNvPr>
          <p:cNvGrpSpPr/>
          <p:nvPr/>
        </p:nvGrpSpPr>
        <p:grpSpPr>
          <a:xfrm>
            <a:off x="7635959" y="3022267"/>
            <a:ext cx="2664936" cy="2664932"/>
            <a:chOff x="2468278" y="3462954"/>
            <a:chExt cx="1372507" cy="1372507"/>
          </a:xfrm>
        </p:grpSpPr>
        <p:sp>
          <p:nvSpPr>
            <p:cNvPr id="140" name="Oval 139">
              <a:extLst>
                <a:ext uri="{FF2B5EF4-FFF2-40B4-BE49-F238E27FC236}">
                  <a16:creationId xmlns:a16="http://schemas.microsoft.com/office/drawing/2014/main" id="{AFE54B22-3A75-5E48-8E7B-8FE1B39B9336}"/>
                </a:ext>
              </a:extLst>
            </p:cNvPr>
            <p:cNvSpPr/>
            <p:nvPr/>
          </p:nvSpPr>
          <p:spPr>
            <a:xfrm>
              <a:off x="2468278" y="3462954"/>
              <a:ext cx="1372507" cy="1372507"/>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42" name="Group 141">
              <a:extLst>
                <a:ext uri="{FF2B5EF4-FFF2-40B4-BE49-F238E27FC236}">
                  <a16:creationId xmlns:a16="http://schemas.microsoft.com/office/drawing/2014/main" id="{F2B3B8A9-C3C3-7343-934C-78E150A349BD}"/>
                </a:ext>
              </a:extLst>
            </p:cNvPr>
            <p:cNvGrpSpPr/>
            <p:nvPr/>
          </p:nvGrpSpPr>
          <p:grpSpPr>
            <a:xfrm flipH="1">
              <a:off x="3309089" y="3847668"/>
              <a:ext cx="122774" cy="726696"/>
              <a:chOff x="1611916" y="2139960"/>
              <a:chExt cx="264177" cy="1453392"/>
            </a:xfrm>
            <a:solidFill>
              <a:srgbClr val="0D0D0D">
                <a:alpha val="29804"/>
              </a:srgbClr>
            </a:solidFill>
          </p:grpSpPr>
          <p:sp>
            <p:nvSpPr>
              <p:cNvPr id="158" name="Freeform 157">
                <a:extLst>
                  <a:ext uri="{FF2B5EF4-FFF2-40B4-BE49-F238E27FC236}">
                    <a16:creationId xmlns:a16="http://schemas.microsoft.com/office/drawing/2014/main" id="{39FE0009-3E8D-0B40-BFA0-B9E3306B794E}"/>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9" name="Freeform 158">
                <a:extLst>
                  <a:ext uri="{FF2B5EF4-FFF2-40B4-BE49-F238E27FC236}">
                    <a16:creationId xmlns:a16="http://schemas.microsoft.com/office/drawing/2014/main" id="{548F4DE2-708C-EB4E-A721-A225A39F4B1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0" name="Freeform 159">
                <a:extLst>
                  <a:ext uri="{FF2B5EF4-FFF2-40B4-BE49-F238E27FC236}">
                    <a16:creationId xmlns:a16="http://schemas.microsoft.com/office/drawing/2014/main" id="{BD024FF7-C990-6B4C-AF8F-7C18F81B0BB3}"/>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1" name="Freeform 160">
                <a:extLst>
                  <a:ext uri="{FF2B5EF4-FFF2-40B4-BE49-F238E27FC236}">
                    <a16:creationId xmlns:a16="http://schemas.microsoft.com/office/drawing/2014/main" id="{4B578CA5-E723-0F41-8EBF-D5880E135235}"/>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2" name="Freeform 161">
                <a:extLst>
                  <a:ext uri="{FF2B5EF4-FFF2-40B4-BE49-F238E27FC236}">
                    <a16:creationId xmlns:a16="http://schemas.microsoft.com/office/drawing/2014/main" id="{4C5EEB44-6257-6042-8505-1DF20DD86A6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3" name="Freeform 162">
                <a:extLst>
                  <a:ext uri="{FF2B5EF4-FFF2-40B4-BE49-F238E27FC236}">
                    <a16:creationId xmlns:a16="http://schemas.microsoft.com/office/drawing/2014/main" id="{DF579AA2-5DEE-6845-82CE-1BDAA20241B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164" name="Freeform 163">
                <a:extLst>
                  <a:ext uri="{FF2B5EF4-FFF2-40B4-BE49-F238E27FC236}">
                    <a16:creationId xmlns:a16="http://schemas.microsoft.com/office/drawing/2014/main" id="{002AD9C4-5915-C945-9877-8FD0BBC60FE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5" name="Freeform 164">
                <a:extLst>
                  <a:ext uri="{FF2B5EF4-FFF2-40B4-BE49-F238E27FC236}">
                    <a16:creationId xmlns:a16="http://schemas.microsoft.com/office/drawing/2014/main" id="{EC44E7A4-D5C0-6D48-9C1E-21D0C13F95B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6" name="Freeform 165">
                <a:extLst>
                  <a:ext uri="{FF2B5EF4-FFF2-40B4-BE49-F238E27FC236}">
                    <a16:creationId xmlns:a16="http://schemas.microsoft.com/office/drawing/2014/main" id="{53326415-4553-1045-B9E7-E1E6F20E5B7E}"/>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7" name="Freeform 166">
                <a:extLst>
                  <a:ext uri="{FF2B5EF4-FFF2-40B4-BE49-F238E27FC236}">
                    <a16:creationId xmlns:a16="http://schemas.microsoft.com/office/drawing/2014/main" id="{022208A6-76E9-9D45-801C-5BC40A707D2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8" name="Freeform 167">
                <a:extLst>
                  <a:ext uri="{FF2B5EF4-FFF2-40B4-BE49-F238E27FC236}">
                    <a16:creationId xmlns:a16="http://schemas.microsoft.com/office/drawing/2014/main" id="{756C7111-3BA2-194D-8CBD-87D8EEEF75C1}"/>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9" name="Freeform 168">
                <a:extLst>
                  <a:ext uri="{FF2B5EF4-FFF2-40B4-BE49-F238E27FC236}">
                    <a16:creationId xmlns:a16="http://schemas.microsoft.com/office/drawing/2014/main" id="{8419A03B-13C4-E448-9B4E-BD815620B0DA}"/>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0" name="Freeform 169">
                <a:extLst>
                  <a:ext uri="{FF2B5EF4-FFF2-40B4-BE49-F238E27FC236}">
                    <a16:creationId xmlns:a16="http://schemas.microsoft.com/office/drawing/2014/main" id="{406A29A2-3C9C-264B-80C4-333D101E63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1" name="Freeform 170">
                <a:extLst>
                  <a:ext uri="{FF2B5EF4-FFF2-40B4-BE49-F238E27FC236}">
                    <a16:creationId xmlns:a16="http://schemas.microsoft.com/office/drawing/2014/main" id="{85A3DC21-9FCE-E245-93D2-AC9F9CDB9CD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2" name="Freeform 171">
                <a:extLst>
                  <a:ext uri="{FF2B5EF4-FFF2-40B4-BE49-F238E27FC236}">
                    <a16:creationId xmlns:a16="http://schemas.microsoft.com/office/drawing/2014/main" id="{BD15726D-C4FB-E14C-A12C-2698827B031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43" name="Group 142">
              <a:extLst>
                <a:ext uri="{FF2B5EF4-FFF2-40B4-BE49-F238E27FC236}">
                  <a16:creationId xmlns:a16="http://schemas.microsoft.com/office/drawing/2014/main" id="{C29E07BE-A690-6B45-9E60-33184643480E}"/>
                </a:ext>
              </a:extLst>
            </p:cNvPr>
            <p:cNvGrpSpPr/>
            <p:nvPr/>
          </p:nvGrpSpPr>
          <p:grpSpPr>
            <a:xfrm flipH="1">
              <a:off x="2801538" y="3847668"/>
              <a:ext cx="161579" cy="720114"/>
              <a:chOff x="2073412" y="2165656"/>
              <a:chExt cx="314361" cy="1401953"/>
            </a:xfrm>
            <a:solidFill>
              <a:srgbClr val="0D0D0D">
                <a:alpha val="29804"/>
              </a:srgbClr>
            </a:solidFill>
          </p:grpSpPr>
          <p:sp>
            <p:nvSpPr>
              <p:cNvPr id="144" name="Freeform 143">
                <a:extLst>
                  <a:ext uri="{FF2B5EF4-FFF2-40B4-BE49-F238E27FC236}">
                    <a16:creationId xmlns:a16="http://schemas.microsoft.com/office/drawing/2014/main" id="{3CBDA937-4E2E-6D43-A20A-C5FC40DC95C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45" name="Freeform 144">
                <a:extLst>
                  <a:ext uri="{FF2B5EF4-FFF2-40B4-BE49-F238E27FC236}">
                    <a16:creationId xmlns:a16="http://schemas.microsoft.com/office/drawing/2014/main" id="{E0D5ABCA-C339-0D42-A393-0E0D50ADD8C7}"/>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74EF029F-8AFE-0942-B652-C66D16DB410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5A8560EA-D728-C14C-843D-E5A5DC080544}"/>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48913DBE-509A-7046-B0CD-B1F4229CB3F2}"/>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3719013A-7B03-8243-B4CB-0FB44C4A4D1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0" name="Freeform 149">
                <a:extLst>
                  <a:ext uri="{FF2B5EF4-FFF2-40B4-BE49-F238E27FC236}">
                    <a16:creationId xmlns:a16="http://schemas.microsoft.com/office/drawing/2014/main" id="{01CF7325-B27C-E946-A4EB-EB98FED5903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371DA15A-1B5F-DD44-BC86-9929D2C2B18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4C143F4-7571-A24A-9CC3-BC2CBAFDCA0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3" name="Freeform 152">
                <a:extLst>
                  <a:ext uri="{FF2B5EF4-FFF2-40B4-BE49-F238E27FC236}">
                    <a16:creationId xmlns:a16="http://schemas.microsoft.com/office/drawing/2014/main" id="{51CD45CE-A455-294D-8D24-CF82EF035E4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4" name="Freeform 153">
                <a:extLst>
                  <a:ext uri="{FF2B5EF4-FFF2-40B4-BE49-F238E27FC236}">
                    <a16:creationId xmlns:a16="http://schemas.microsoft.com/office/drawing/2014/main" id="{60E88CAB-A91D-7C45-9540-04B409CA8E1A}"/>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5" name="Freeform 154">
                <a:extLst>
                  <a:ext uri="{FF2B5EF4-FFF2-40B4-BE49-F238E27FC236}">
                    <a16:creationId xmlns:a16="http://schemas.microsoft.com/office/drawing/2014/main" id="{F7ECDEB7-C49F-B54D-9F06-93ABF35719A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4DF00D50-3CB6-2741-BA09-7DC8AD0B6C3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7" name="Freeform 156">
                <a:extLst>
                  <a:ext uri="{FF2B5EF4-FFF2-40B4-BE49-F238E27FC236}">
                    <a16:creationId xmlns:a16="http://schemas.microsoft.com/office/drawing/2014/main" id="{F48F2C26-90C1-1548-8C4A-2CB9CDF6D179}"/>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pic>
        <p:nvPicPr>
          <p:cNvPr id="211" name="Picture 210">
            <a:extLst>
              <a:ext uri="{FF2B5EF4-FFF2-40B4-BE49-F238E27FC236}">
                <a16:creationId xmlns:a16="http://schemas.microsoft.com/office/drawing/2014/main" id="{DBD221A8-3D2B-9649-81B3-D04F01B1CE1D}"/>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354947" y="3358357"/>
            <a:ext cx="2654976" cy="2770411"/>
          </a:xfrm>
          <a:prstGeom prst="rect">
            <a:avLst/>
          </a:prstGeom>
        </p:spPr>
      </p:pic>
      <p:pic>
        <p:nvPicPr>
          <p:cNvPr id="10" name="Picture 9">
            <a:extLst>
              <a:ext uri="{FF2B5EF4-FFF2-40B4-BE49-F238E27FC236}">
                <a16:creationId xmlns:a16="http://schemas.microsoft.com/office/drawing/2014/main" id="{0B5733C7-55AF-1F6A-AF0E-69ECDF7166BA}"/>
              </a:ext>
            </a:extLst>
          </p:cNvPr>
          <p:cNvPicPr>
            <a:picLocks noChangeAspect="1"/>
          </p:cNvPicPr>
          <p:nvPr/>
        </p:nvPicPr>
        <p:blipFill>
          <a:blip r:embed="rId4">
            <a:lum bright="20000" contrast="-40000"/>
          </a:blip>
          <a:stretch>
            <a:fillRect/>
          </a:stretch>
        </p:blipFill>
        <p:spPr>
          <a:xfrm flipH="1">
            <a:off x="9713370" y="3826069"/>
            <a:ext cx="2028092" cy="2302700"/>
          </a:xfrm>
          <a:prstGeom prst="rect">
            <a:avLst/>
          </a:prstGeom>
        </p:spPr>
      </p:pic>
      <p:grpSp>
        <p:nvGrpSpPr>
          <p:cNvPr id="115" name="Group 114">
            <a:extLst>
              <a:ext uri="{FF2B5EF4-FFF2-40B4-BE49-F238E27FC236}">
                <a16:creationId xmlns:a16="http://schemas.microsoft.com/office/drawing/2014/main" id="{BF4501BE-E2E8-5C06-C012-5B8CB6A26277}"/>
              </a:ext>
            </a:extLst>
          </p:cNvPr>
          <p:cNvGrpSpPr/>
          <p:nvPr/>
        </p:nvGrpSpPr>
        <p:grpSpPr>
          <a:xfrm>
            <a:off x="2623854" y="1576587"/>
            <a:ext cx="1916425" cy="1310907"/>
            <a:chOff x="964222" y="1913482"/>
            <a:chExt cx="2041451" cy="1396429"/>
          </a:xfrm>
        </p:grpSpPr>
        <p:sp>
          <p:nvSpPr>
            <p:cNvPr id="116" name="Freeform 115">
              <a:extLst>
                <a:ext uri="{FF2B5EF4-FFF2-40B4-BE49-F238E27FC236}">
                  <a16:creationId xmlns:a16="http://schemas.microsoft.com/office/drawing/2014/main" id="{8FC6486C-3EAB-8188-07E0-EDD04ED4AEF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AD35ED50-D17D-EFE9-B2D0-6BB8A97EA3D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8" name="Freeform 117">
              <a:extLst>
                <a:ext uri="{FF2B5EF4-FFF2-40B4-BE49-F238E27FC236}">
                  <a16:creationId xmlns:a16="http://schemas.microsoft.com/office/drawing/2014/main" id="{29CE01CE-735B-E974-54CA-42DEAADE3BC3}"/>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9" name="Freeform 118">
              <a:extLst>
                <a:ext uri="{FF2B5EF4-FFF2-40B4-BE49-F238E27FC236}">
                  <a16:creationId xmlns:a16="http://schemas.microsoft.com/office/drawing/2014/main" id="{AFBF274C-295F-4048-3336-FAA92651D50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6E7AB5E8-3900-04C1-E2F3-3330E29D3073}"/>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1" name="Group 120">
            <a:extLst>
              <a:ext uri="{FF2B5EF4-FFF2-40B4-BE49-F238E27FC236}">
                <a16:creationId xmlns:a16="http://schemas.microsoft.com/office/drawing/2014/main" id="{6B9362EC-A3AD-984C-8DA0-5734E65C9422}"/>
              </a:ext>
            </a:extLst>
          </p:cNvPr>
          <p:cNvGrpSpPr/>
          <p:nvPr/>
        </p:nvGrpSpPr>
        <p:grpSpPr>
          <a:xfrm>
            <a:off x="8071244" y="2245352"/>
            <a:ext cx="1916425" cy="642141"/>
            <a:chOff x="964222" y="2625878"/>
            <a:chExt cx="2041451" cy="684033"/>
          </a:xfrm>
        </p:grpSpPr>
        <p:sp>
          <p:nvSpPr>
            <p:cNvPr id="122" name="Freeform 121">
              <a:extLst>
                <a:ext uri="{FF2B5EF4-FFF2-40B4-BE49-F238E27FC236}">
                  <a16:creationId xmlns:a16="http://schemas.microsoft.com/office/drawing/2014/main" id="{C03D521B-AA55-B04D-3BD4-C74C31B1CC3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86764BB2-6917-DA78-B704-A7AB249556D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7" name="Group 6">
            <a:extLst>
              <a:ext uri="{FF2B5EF4-FFF2-40B4-BE49-F238E27FC236}">
                <a16:creationId xmlns:a16="http://schemas.microsoft.com/office/drawing/2014/main" id="{235A31EE-DC89-0CDA-638D-5828DB0DF877}"/>
              </a:ext>
            </a:extLst>
          </p:cNvPr>
          <p:cNvGrpSpPr/>
          <p:nvPr/>
        </p:nvGrpSpPr>
        <p:grpSpPr>
          <a:xfrm>
            <a:off x="5136103" y="3018701"/>
            <a:ext cx="2292615" cy="3512484"/>
            <a:chOff x="3852076" y="2264025"/>
            <a:chExt cx="1719461" cy="2634363"/>
          </a:xfrm>
        </p:grpSpPr>
        <p:sp>
          <p:nvSpPr>
            <p:cNvPr id="3" name="Rectangle 2">
              <a:extLst>
                <a:ext uri="{FF2B5EF4-FFF2-40B4-BE49-F238E27FC236}">
                  <a16:creationId xmlns:a16="http://schemas.microsoft.com/office/drawing/2014/main" id="{1DFA61A0-9623-F51B-D1D3-38672672C88B}"/>
                </a:ext>
              </a:extLst>
            </p:cNvPr>
            <p:cNvSpPr/>
            <p:nvPr/>
          </p:nvSpPr>
          <p:spPr>
            <a:xfrm>
              <a:off x="3933652" y="2264025"/>
              <a:ext cx="1468960" cy="377075"/>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Confounders</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nvGrpSpPr>
            <p:cNvPr id="327" name="Group 326">
              <a:extLst>
                <a:ext uri="{FF2B5EF4-FFF2-40B4-BE49-F238E27FC236}">
                  <a16:creationId xmlns:a16="http://schemas.microsoft.com/office/drawing/2014/main" id="{F41C2285-C086-8951-A0DA-81921F411749}"/>
                </a:ext>
              </a:extLst>
            </p:cNvPr>
            <p:cNvGrpSpPr/>
            <p:nvPr/>
          </p:nvGrpSpPr>
          <p:grpSpPr>
            <a:xfrm>
              <a:off x="3992114" y="2556112"/>
              <a:ext cx="1356694" cy="828572"/>
              <a:chOff x="4049504" y="734179"/>
              <a:chExt cx="1356694" cy="828572"/>
            </a:xfrm>
          </p:grpSpPr>
          <p:sp>
            <p:nvSpPr>
              <p:cNvPr id="328" name="Left-Right Arrow 327">
                <a:extLst>
                  <a:ext uri="{FF2B5EF4-FFF2-40B4-BE49-F238E27FC236}">
                    <a16:creationId xmlns:a16="http://schemas.microsoft.com/office/drawing/2014/main" id="{D0C0C904-9515-1F08-1474-568B0290F215}"/>
                  </a:ext>
                </a:extLst>
              </p:cNvPr>
              <p:cNvSpPr/>
              <p:nvPr/>
            </p:nvSpPr>
            <p:spPr>
              <a:xfrm>
                <a:off x="4049504" y="979495"/>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29" name="Group 328">
                <a:extLst>
                  <a:ext uri="{FF2B5EF4-FFF2-40B4-BE49-F238E27FC236}">
                    <a16:creationId xmlns:a16="http://schemas.microsoft.com/office/drawing/2014/main" id="{B6E727DD-1E35-6C5D-CAA2-0DF509ADBD85}"/>
                  </a:ext>
                </a:extLst>
              </p:cNvPr>
              <p:cNvGrpSpPr/>
              <p:nvPr/>
            </p:nvGrpSpPr>
            <p:grpSpPr>
              <a:xfrm>
                <a:off x="4229981" y="734179"/>
                <a:ext cx="1001717" cy="793113"/>
                <a:chOff x="4101675" y="1023754"/>
                <a:chExt cx="1329583" cy="1052702"/>
              </a:xfrm>
            </p:grpSpPr>
            <p:grpSp>
              <p:nvGrpSpPr>
                <p:cNvPr id="330" name="Group 329">
                  <a:extLst>
                    <a:ext uri="{FF2B5EF4-FFF2-40B4-BE49-F238E27FC236}">
                      <a16:creationId xmlns:a16="http://schemas.microsoft.com/office/drawing/2014/main" id="{92AE72A3-6F8C-D23B-9870-B4E2748A4544}"/>
                    </a:ext>
                  </a:extLst>
                </p:cNvPr>
                <p:cNvGrpSpPr/>
                <p:nvPr/>
              </p:nvGrpSpPr>
              <p:grpSpPr>
                <a:xfrm>
                  <a:off x="4396683" y="1330046"/>
                  <a:ext cx="723841" cy="746410"/>
                  <a:chOff x="4525701" y="844082"/>
                  <a:chExt cx="723841" cy="746410"/>
                </a:xfrm>
              </p:grpSpPr>
              <p:pic>
                <p:nvPicPr>
                  <p:cNvPr id="332" name="Picture 331">
                    <a:extLst>
                      <a:ext uri="{FF2B5EF4-FFF2-40B4-BE49-F238E27FC236}">
                        <a16:creationId xmlns:a16="http://schemas.microsoft.com/office/drawing/2014/main" id="{D7A7DFC2-3DF1-14FF-6CC1-D9287B6BD13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5701" y="915663"/>
                    <a:ext cx="397378" cy="552874"/>
                  </a:xfrm>
                  <a:prstGeom prst="rect">
                    <a:avLst/>
                  </a:prstGeom>
                </p:spPr>
              </p:pic>
              <p:pic>
                <p:nvPicPr>
                  <p:cNvPr id="333" name="Picture 332">
                    <a:extLst>
                      <a:ext uri="{FF2B5EF4-FFF2-40B4-BE49-F238E27FC236}">
                        <a16:creationId xmlns:a16="http://schemas.microsoft.com/office/drawing/2014/main" id="{485331CB-C588-B0A3-B150-4294C3AF753B}"/>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52164" y="844082"/>
                    <a:ext cx="397378" cy="397378"/>
                  </a:xfrm>
                  <a:prstGeom prst="rect">
                    <a:avLst/>
                  </a:prstGeom>
                </p:spPr>
              </p:pic>
              <p:pic>
                <p:nvPicPr>
                  <p:cNvPr id="334" name="Picture 333" descr="Shape&#10;&#10;Description automatically generated">
                    <a:extLst>
                      <a:ext uri="{FF2B5EF4-FFF2-40B4-BE49-F238E27FC236}">
                        <a16:creationId xmlns:a16="http://schemas.microsoft.com/office/drawing/2014/main" id="{FF8804A6-14C7-64C9-AFD9-B25CB169F081}"/>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50175" y="1274987"/>
                    <a:ext cx="263350" cy="315505"/>
                  </a:xfrm>
                  <a:prstGeom prst="rect">
                    <a:avLst/>
                  </a:prstGeom>
                </p:spPr>
              </p:pic>
            </p:grpSp>
            <p:sp>
              <p:nvSpPr>
                <p:cNvPr id="331" name="Rectangle 330">
                  <a:extLst>
                    <a:ext uri="{FF2B5EF4-FFF2-40B4-BE49-F238E27FC236}">
                      <a16:creationId xmlns:a16="http://schemas.microsoft.com/office/drawing/2014/main" id="{919D027B-8F4E-6ABD-2D8F-6074F6468ACA}"/>
                    </a:ext>
                  </a:extLst>
                </p:cNvPr>
                <p:cNvSpPr/>
                <p:nvPr/>
              </p:nvSpPr>
              <p:spPr>
                <a:xfrm>
                  <a:off x="4101675" y="1023754"/>
                  <a:ext cx="1329583"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US" sz="1600" dirty="0">
                    <a:solidFill>
                      <a:schemeClr val="bg2">
                        <a:lumMod val="25000"/>
                      </a:schemeClr>
                    </a:solidFill>
                  </a:endParaRPr>
                </a:p>
              </p:txBody>
            </p:sp>
          </p:grpSp>
        </p:grpSp>
        <p:grpSp>
          <p:nvGrpSpPr>
            <p:cNvPr id="335" name="Group 334">
              <a:extLst>
                <a:ext uri="{FF2B5EF4-FFF2-40B4-BE49-F238E27FC236}">
                  <a16:creationId xmlns:a16="http://schemas.microsoft.com/office/drawing/2014/main" id="{66A65797-D25F-EFE5-F477-E2D2D40C3E4C}"/>
                </a:ext>
              </a:extLst>
            </p:cNvPr>
            <p:cNvGrpSpPr/>
            <p:nvPr/>
          </p:nvGrpSpPr>
          <p:grpSpPr>
            <a:xfrm>
              <a:off x="3852076" y="3344366"/>
              <a:ext cx="1719461" cy="842079"/>
              <a:chOff x="3909466" y="1487369"/>
              <a:chExt cx="1719461" cy="842079"/>
            </a:xfrm>
          </p:grpSpPr>
          <p:sp>
            <p:nvSpPr>
              <p:cNvPr id="336" name="Left-Right Arrow 335">
                <a:extLst>
                  <a:ext uri="{FF2B5EF4-FFF2-40B4-BE49-F238E27FC236}">
                    <a16:creationId xmlns:a16="http://schemas.microsoft.com/office/drawing/2014/main" id="{8A81B398-B173-21E0-3A97-9DEF136E860C}"/>
                  </a:ext>
                </a:extLst>
              </p:cNvPr>
              <p:cNvSpPr/>
              <p:nvPr/>
            </p:nvSpPr>
            <p:spPr>
              <a:xfrm>
                <a:off x="4059093" y="1746192"/>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37" name="Group 336">
                <a:extLst>
                  <a:ext uri="{FF2B5EF4-FFF2-40B4-BE49-F238E27FC236}">
                    <a16:creationId xmlns:a16="http://schemas.microsoft.com/office/drawing/2014/main" id="{1E604A4B-B90D-0C49-1FB5-20490D2ABE17}"/>
                  </a:ext>
                </a:extLst>
              </p:cNvPr>
              <p:cNvGrpSpPr/>
              <p:nvPr/>
            </p:nvGrpSpPr>
            <p:grpSpPr>
              <a:xfrm>
                <a:off x="3909466" y="1487369"/>
                <a:ext cx="1719461" cy="826890"/>
                <a:chOff x="3667513" y="1943110"/>
                <a:chExt cx="2282251" cy="1097532"/>
              </a:xfrm>
            </p:grpSpPr>
            <p:pic>
              <p:nvPicPr>
                <p:cNvPr id="338" name="Picture 337">
                  <a:extLst>
                    <a:ext uri="{FF2B5EF4-FFF2-40B4-BE49-F238E27FC236}">
                      <a16:creationId xmlns:a16="http://schemas.microsoft.com/office/drawing/2014/main" id="{214397D4-EA9E-B2FB-ECD8-BF8A5FC3B5A2}"/>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51583" y1="33197" x2="51583" y2="33197"/>
                              <a14:foregroundMark x1="53250" y1="33197" x2="53250" y2="331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97028" y="2210027"/>
                  <a:ext cx="510625" cy="830615"/>
                </a:xfrm>
                <a:prstGeom prst="rect">
                  <a:avLst/>
                </a:prstGeom>
              </p:spPr>
            </p:pic>
            <p:sp>
              <p:nvSpPr>
                <p:cNvPr id="339" name="Rectangle 338">
                  <a:extLst>
                    <a:ext uri="{FF2B5EF4-FFF2-40B4-BE49-F238E27FC236}">
                      <a16:creationId xmlns:a16="http://schemas.microsoft.com/office/drawing/2014/main" id="{C3C5BAE2-6D4D-2F36-A843-7E8E35557BBC}"/>
                    </a:ext>
                  </a:extLst>
                </p:cNvPr>
                <p:cNvSpPr/>
                <p:nvPr/>
              </p:nvSpPr>
              <p:spPr>
                <a:xfrm>
                  <a:off x="3667513" y="1943110"/>
                  <a:ext cx="2282251" cy="337022"/>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Cell-type heterogeneity</a:t>
                  </a:r>
                  <a:endParaRPr lang="en-US" sz="1600" dirty="0">
                    <a:solidFill>
                      <a:schemeClr val="bg2">
                        <a:lumMod val="25000"/>
                      </a:schemeClr>
                    </a:solidFill>
                  </a:endParaRPr>
                </a:p>
              </p:txBody>
            </p:sp>
            <p:grpSp>
              <p:nvGrpSpPr>
                <p:cNvPr id="340" name="Group 339">
                  <a:extLst>
                    <a:ext uri="{FF2B5EF4-FFF2-40B4-BE49-F238E27FC236}">
                      <a16:creationId xmlns:a16="http://schemas.microsoft.com/office/drawing/2014/main" id="{02DDC3BA-AB02-81CC-99AB-4EE49D4C5B44}"/>
                    </a:ext>
                  </a:extLst>
                </p:cNvPr>
                <p:cNvGrpSpPr/>
                <p:nvPr/>
              </p:nvGrpSpPr>
              <p:grpSpPr>
                <a:xfrm rot="2700000">
                  <a:off x="4461921" y="2592425"/>
                  <a:ext cx="328183" cy="331792"/>
                  <a:chOff x="3551743" y="3048534"/>
                  <a:chExt cx="1434724" cy="1450512"/>
                </a:xfrm>
              </p:grpSpPr>
              <p:pic>
                <p:nvPicPr>
                  <p:cNvPr id="344" name="Picture 343" descr="A picture containing plant&#10;&#10;Description automatically generated">
                    <a:extLst>
                      <a:ext uri="{FF2B5EF4-FFF2-40B4-BE49-F238E27FC236}">
                        <a16:creationId xmlns:a16="http://schemas.microsoft.com/office/drawing/2014/main" id="{ECF0908A-A0A6-031F-7043-A7EC76ACE8F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34223" r="13573" b="42349"/>
                  <a:stretch/>
                </p:blipFill>
                <p:spPr>
                  <a:xfrm>
                    <a:off x="3551743" y="3048534"/>
                    <a:ext cx="1434724" cy="1425984"/>
                  </a:xfrm>
                  <a:prstGeom prst="rect">
                    <a:avLst/>
                  </a:prstGeom>
                </p:spPr>
              </p:pic>
              <p:sp>
                <p:nvSpPr>
                  <p:cNvPr id="345" name="Rectangle 344">
                    <a:extLst>
                      <a:ext uri="{FF2B5EF4-FFF2-40B4-BE49-F238E27FC236}">
                        <a16:creationId xmlns:a16="http://schemas.microsoft.com/office/drawing/2014/main" id="{8B884FB3-75C6-E24C-BAB4-61CEE4C867E0}"/>
                      </a:ext>
                    </a:extLst>
                  </p:cNvPr>
                  <p:cNvSpPr/>
                  <p:nvPr/>
                </p:nvSpPr>
                <p:spPr>
                  <a:xfrm>
                    <a:off x="3577518" y="4220315"/>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nvGrpSpPr>
                <p:cNvPr id="341" name="Group 340">
                  <a:extLst>
                    <a:ext uri="{FF2B5EF4-FFF2-40B4-BE49-F238E27FC236}">
                      <a16:creationId xmlns:a16="http://schemas.microsoft.com/office/drawing/2014/main" id="{F275740C-E7BA-94EA-54DF-2D2C692C3F2E}"/>
                    </a:ext>
                  </a:extLst>
                </p:cNvPr>
                <p:cNvGrpSpPr/>
                <p:nvPr/>
              </p:nvGrpSpPr>
              <p:grpSpPr>
                <a:xfrm>
                  <a:off x="4871610" y="2541954"/>
                  <a:ext cx="338009" cy="333801"/>
                  <a:chOff x="4941287" y="3751975"/>
                  <a:chExt cx="1314129" cy="1297773"/>
                </a:xfrm>
              </p:grpSpPr>
              <p:pic>
                <p:nvPicPr>
                  <p:cNvPr id="342" name="Picture 341" descr="A picture containing plant&#10;&#10;Description automatically generated">
                    <a:extLst>
                      <a:ext uri="{FF2B5EF4-FFF2-40B4-BE49-F238E27FC236}">
                        <a16:creationId xmlns:a16="http://schemas.microsoft.com/office/drawing/2014/main" id="{3659E053-F5AB-16D9-4A28-87FAD8063CB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7">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7644" t="42408" r="44899" b="3047"/>
                  <a:stretch/>
                </p:blipFill>
                <p:spPr>
                  <a:xfrm>
                    <a:off x="4941287" y="3751975"/>
                    <a:ext cx="1254593" cy="1297773"/>
                  </a:xfrm>
                  <a:prstGeom prst="rect">
                    <a:avLst/>
                  </a:prstGeom>
                </p:spPr>
              </p:pic>
              <p:sp>
                <p:nvSpPr>
                  <p:cNvPr id="343" name="Rectangle 342">
                    <a:extLst>
                      <a:ext uri="{FF2B5EF4-FFF2-40B4-BE49-F238E27FC236}">
                        <a16:creationId xmlns:a16="http://schemas.microsoft.com/office/drawing/2014/main" id="{C26F81EB-829B-7F04-4E09-72EF2177BA47}"/>
                      </a:ext>
                    </a:extLst>
                  </p:cNvPr>
                  <p:cNvSpPr/>
                  <p:nvPr/>
                </p:nvSpPr>
                <p:spPr>
                  <a:xfrm rot="2700000">
                    <a:off x="6011254" y="3736000"/>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grpSp>
        <p:grpSp>
          <p:nvGrpSpPr>
            <p:cNvPr id="346" name="Group 345">
              <a:extLst>
                <a:ext uri="{FF2B5EF4-FFF2-40B4-BE49-F238E27FC236}">
                  <a16:creationId xmlns:a16="http://schemas.microsoft.com/office/drawing/2014/main" id="{B9B48CC0-6F8F-AF5C-C502-AD754C30AA07}"/>
                </a:ext>
              </a:extLst>
            </p:cNvPr>
            <p:cNvGrpSpPr/>
            <p:nvPr/>
          </p:nvGrpSpPr>
          <p:grpSpPr>
            <a:xfrm>
              <a:off x="3992114" y="4074563"/>
              <a:ext cx="1356694" cy="823825"/>
              <a:chOff x="4049504" y="2232901"/>
              <a:chExt cx="1356694" cy="823825"/>
            </a:xfrm>
          </p:grpSpPr>
          <p:sp>
            <p:nvSpPr>
              <p:cNvPr id="347" name="Left-Right Arrow 346">
                <a:extLst>
                  <a:ext uri="{FF2B5EF4-FFF2-40B4-BE49-F238E27FC236}">
                    <a16:creationId xmlns:a16="http://schemas.microsoft.com/office/drawing/2014/main" id="{58BDC527-3E78-A5D2-83D3-F63B8BADC8FB}"/>
                  </a:ext>
                </a:extLst>
              </p:cNvPr>
              <p:cNvSpPr/>
              <p:nvPr/>
            </p:nvSpPr>
            <p:spPr>
              <a:xfrm>
                <a:off x="4049504" y="2473470"/>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48" name="Group 347">
                <a:extLst>
                  <a:ext uri="{FF2B5EF4-FFF2-40B4-BE49-F238E27FC236}">
                    <a16:creationId xmlns:a16="http://schemas.microsoft.com/office/drawing/2014/main" id="{36ED36F8-2805-0078-13CC-8BFC36BCE9F5}"/>
                  </a:ext>
                </a:extLst>
              </p:cNvPr>
              <p:cNvGrpSpPr/>
              <p:nvPr/>
            </p:nvGrpSpPr>
            <p:grpSpPr>
              <a:xfrm>
                <a:off x="4454018" y="2232901"/>
                <a:ext cx="542699" cy="789975"/>
                <a:chOff x="4459613" y="3109973"/>
                <a:chExt cx="720328" cy="1048538"/>
              </a:xfrm>
            </p:grpSpPr>
            <p:grpSp>
              <p:nvGrpSpPr>
                <p:cNvPr id="349" name="Group 348">
                  <a:extLst>
                    <a:ext uri="{FF2B5EF4-FFF2-40B4-BE49-F238E27FC236}">
                      <a16:creationId xmlns:a16="http://schemas.microsoft.com/office/drawing/2014/main" id="{9F6DB6C4-5779-6B19-FBBA-7FA4F59897AB}"/>
                    </a:ext>
                  </a:extLst>
                </p:cNvPr>
                <p:cNvGrpSpPr/>
                <p:nvPr/>
              </p:nvGrpSpPr>
              <p:grpSpPr>
                <a:xfrm>
                  <a:off x="4459613" y="3463413"/>
                  <a:ext cx="717978" cy="695098"/>
                  <a:chOff x="4459613" y="3463413"/>
                  <a:chExt cx="717978" cy="695098"/>
                </a:xfrm>
              </p:grpSpPr>
              <p:pic>
                <p:nvPicPr>
                  <p:cNvPr id="351" name="Picture 350" descr="Icon&#10;&#10;Description automatically generated">
                    <a:extLst>
                      <a:ext uri="{FF2B5EF4-FFF2-40B4-BE49-F238E27FC236}">
                        <a16:creationId xmlns:a16="http://schemas.microsoft.com/office/drawing/2014/main" id="{C48ADE16-95DA-5BEE-86C2-E4F6011852F7}"/>
                      </a:ext>
                    </a:extLst>
                  </p:cNvPr>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59613" y="3463413"/>
                    <a:ext cx="411997" cy="504486"/>
                  </a:xfrm>
                  <a:prstGeom prst="rect">
                    <a:avLst/>
                  </a:prstGeom>
                </p:spPr>
              </p:pic>
              <p:pic>
                <p:nvPicPr>
                  <p:cNvPr id="352" name="Picture 351" descr="A picture containing tableware, dishware, bowl&#10;&#10;Description automatically generated">
                    <a:extLst>
                      <a:ext uri="{FF2B5EF4-FFF2-40B4-BE49-F238E27FC236}">
                        <a16:creationId xmlns:a16="http://schemas.microsoft.com/office/drawing/2014/main" id="{E2F8C080-89AC-ED84-CAFF-7457AE3FDEF7}"/>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693562" y="3674482"/>
                    <a:ext cx="484029" cy="484029"/>
                  </a:xfrm>
                  <a:prstGeom prst="rect">
                    <a:avLst/>
                  </a:prstGeom>
                </p:spPr>
              </p:pic>
            </p:grpSp>
            <p:sp>
              <p:nvSpPr>
                <p:cNvPr id="350" name="Rectangle 349">
                  <a:extLst>
                    <a:ext uri="{FF2B5EF4-FFF2-40B4-BE49-F238E27FC236}">
                      <a16:creationId xmlns:a16="http://schemas.microsoft.com/office/drawing/2014/main" id="{7ED8DB17-31EC-FA1B-339F-4702E17AC42D}"/>
                    </a:ext>
                  </a:extLst>
                </p:cNvPr>
                <p:cNvSpPr/>
                <p:nvPr/>
              </p:nvSpPr>
              <p:spPr>
                <a:xfrm>
                  <a:off x="4474297" y="3109973"/>
                  <a:ext cx="705644"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Batch</a:t>
                  </a:r>
                  <a:endParaRPr lang="en-US" sz="1600" dirty="0">
                    <a:solidFill>
                      <a:schemeClr val="bg2">
                        <a:lumMod val="25000"/>
                      </a:schemeClr>
                    </a:solidFill>
                  </a:endParaRPr>
                </a:p>
              </p:txBody>
            </p:sp>
          </p:grpSp>
        </p:grpSp>
      </p:grpSp>
      <p:grpSp>
        <p:nvGrpSpPr>
          <p:cNvPr id="6" name="Group 5">
            <a:extLst>
              <a:ext uri="{FF2B5EF4-FFF2-40B4-BE49-F238E27FC236}">
                <a16:creationId xmlns:a16="http://schemas.microsoft.com/office/drawing/2014/main" id="{9A75A925-0530-89F2-7849-D83B63F515FD}"/>
              </a:ext>
            </a:extLst>
          </p:cNvPr>
          <p:cNvGrpSpPr/>
          <p:nvPr/>
        </p:nvGrpSpPr>
        <p:grpSpPr>
          <a:xfrm>
            <a:off x="5283287" y="938633"/>
            <a:ext cx="1808925" cy="1413155"/>
            <a:chOff x="3962465" y="703975"/>
            <a:chExt cx="1356694" cy="1059866"/>
          </a:xfrm>
        </p:grpSpPr>
        <p:grpSp>
          <p:nvGrpSpPr>
            <p:cNvPr id="296" name="Group 295">
              <a:extLst>
                <a:ext uri="{FF2B5EF4-FFF2-40B4-BE49-F238E27FC236}">
                  <a16:creationId xmlns:a16="http://schemas.microsoft.com/office/drawing/2014/main" id="{F7D262EF-2950-CC12-3E90-EF68D8A16076}"/>
                </a:ext>
              </a:extLst>
            </p:cNvPr>
            <p:cNvGrpSpPr/>
            <p:nvPr/>
          </p:nvGrpSpPr>
          <p:grpSpPr>
            <a:xfrm>
              <a:off x="3962465" y="1180585"/>
              <a:ext cx="1356694" cy="583256"/>
              <a:chOff x="3962465" y="1291899"/>
              <a:chExt cx="1356694" cy="583256"/>
            </a:xfrm>
          </p:grpSpPr>
          <p:sp>
            <p:nvSpPr>
              <p:cNvPr id="297" name="Left-Right Arrow 296">
                <a:extLst>
                  <a:ext uri="{FF2B5EF4-FFF2-40B4-BE49-F238E27FC236}">
                    <a16:creationId xmlns:a16="http://schemas.microsoft.com/office/drawing/2014/main" id="{2C91F25D-698F-A0C9-EE9C-5292BE2BBF59}"/>
                  </a:ext>
                </a:extLst>
              </p:cNvPr>
              <p:cNvSpPr/>
              <p:nvPr/>
            </p:nvSpPr>
            <p:spPr>
              <a:xfrm>
                <a:off x="3962465" y="1291899"/>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pic>
            <p:nvPicPr>
              <p:cNvPr id="298" name="Picture 4" descr="Silhouette Dna Biology - Free vector graphic on Pixabay">
                <a:extLst>
                  <a:ext uri="{FF2B5EF4-FFF2-40B4-BE49-F238E27FC236}">
                    <a16:creationId xmlns:a16="http://schemas.microsoft.com/office/drawing/2014/main" id="{A6AB54ED-4DB8-9050-8839-454764A6EFBF}"/>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377620">
                <a:off x="4439253" y="1151677"/>
                <a:ext cx="403117" cy="80623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DB8B73-80B2-0696-0176-10F77C5C8F67}"/>
                </a:ext>
              </a:extLst>
            </p:cNvPr>
            <p:cNvSpPr/>
            <p:nvPr/>
          </p:nvSpPr>
          <p:spPr>
            <a:xfrm>
              <a:off x="4081867" y="703975"/>
              <a:ext cx="1114777" cy="377074"/>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Evolution</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sp>
        <p:nvSpPr>
          <p:cNvPr id="4" name="Rectangle 3">
            <a:extLst>
              <a:ext uri="{FF2B5EF4-FFF2-40B4-BE49-F238E27FC236}">
                <a16:creationId xmlns:a16="http://schemas.microsoft.com/office/drawing/2014/main" id="{E14C00F8-24B7-6CFF-301C-11B828B08695}"/>
              </a:ext>
            </a:extLst>
          </p:cNvPr>
          <p:cNvSpPr/>
          <p:nvPr/>
        </p:nvSpPr>
        <p:spPr>
          <a:xfrm rot="19353282">
            <a:off x="2447948" y="1379985"/>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
        <p:nvSpPr>
          <p:cNvPr id="5" name="Rectangle 4">
            <a:extLst>
              <a:ext uri="{FF2B5EF4-FFF2-40B4-BE49-F238E27FC236}">
                <a16:creationId xmlns:a16="http://schemas.microsoft.com/office/drawing/2014/main" id="{094C4F31-40FF-0739-8479-7ABC5C0E3BF2}"/>
              </a:ext>
            </a:extLst>
          </p:cNvPr>
          <p:cNvSpPr/>
          <p:nvPr/>
        </p:nvSpPr>
        <p:spPr>
          <a:xfrm rot="19353282">
            <a:off x="7887811" y="2040481"/>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Tree>
    <p:extLst>
      <p:ext uri="{BB962C8B-B14F-4D97-AF65-F5344CB8AC3E}">
        <p14:creationId xmlns:p14="http://schemas.microsoft.com/office/powerpoint/2010/main" val="3167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Rectangle 397">
            <a:extLst>
              <a:ext uri="{FF2B5EF4-FFF2-40B4-BE49-F238E27FC236}">
                <a16:creationId xmlns:a16="http://schemas.microsoft.com/office/drawing/2014/main" id="{F3CCC628-646A-9F46-995F-82A785ADDBF9}"/>
              </a:ext>
            </a:extLst>
          </p:cNvPr>
          <p:cNvSpPr/>
          <p:nvPr/>
        </p:nvSpPr>
        <p:spPr>
          <a:xfrm>
            <a:off x="911117" y="189071"/>
            <a:ext cx="10370147" cy="502766"/>
          </a:xfrm>
          <a:prstGeom prst="rect">
            <a:avLst/>
          </a:prstGeom>
        </p:spPr>
        <p:txBody>
          <a:bodyPr wrap="non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Human-chimp hybrids enable robust comparisons between species</a:t>
            </a:r>
          </a:p>
        </p:txBody>
      </p:sp>
      <p:cxnSp>
        <p:nvCxnSpPr>
          <p:cNvPr id="400" name="Straight Connector 399">
            <a:extLst>
              <a:ext uri="{FF2B5EF4-FFF2-40B4-BE49-F238E27FC236}">
                <a16:creationId xmlns:a16="http://schemas.microsoft.com/office/drawing/2014/main" id="{A30BD82E-921A-0A48-B792-2F8F7357105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12806A2-EA4F-23A3-730E-1054ED224625}"/>
              </a:ext>
            </a:extLst>
          </p:cNvPr>
          <p:cNvGrpSpPr/>
          <p:nvPr/>
        </p:nvGrpSpPr>
        <p:grpSpPr>
          <a:xfrm>
            <a:off x="3979409" y="3057753"/>
            <a:ext cx="2385127" cy="1581247"/>
            <a:chOff x="3821596" y="1127900"/>
            <a:chExt cx="2256342" cy="1495867"/>
          </a:xfrm>
        </p:grpSpPr>
        <p:sp>
          <p:nvSpPr>
            <p:cNvPr id="131" name="Oval 130">
              <a:extLst>
                <a:ext uri="{FF2B5EF4-FFF2-40B4-BE49-F238E27FC236}">
                  <a16:creationId xmlns:a16="http://schemas.microsoft.com/office/drawing/2014/main" id="{3B01AFB1-C721-244D-B358-8C90ED1154AC}"/>
                </a:ext>
              </a:extLst>
            </p:cNvPr>
            <p:cNvSpPr/>
            <p:nvPr/>
          </p:nvSpPr>
          <p:spPr>
            <a:xfrm rot="5400000">
              <a:off x="3821595" y="1398377"/>
              <a:ext cx="1225391" cy="1225389"/>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23" name="Oval 122">
              <a:extLst>
                <a:ext uri="{FF2B5EF4-FFF2-40B4-BE49-F238E27FC236}">
                  <a16:creationId xmlns:a16="http://schemas.microsoft.com/office/drawing/2014/main" id="{4567C979-00AB-7345-AAEC-2608BDDCA21E}"/>
                </a:ext>
              </a:extLst>
            </p:cNvPr>
            <p:cNvSpPr/>
            <p:nvPr/>
          </p:nvSpPr>
          <p:spPr>
            <a:xfrm rot="5400000">
              <a:off x="4852548" y="1393496"/>
              <a:ext cx="1225391" cy="1225389"/>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55" name="Group 154">
              <a:extLst>
                <a:ext uri="{FF2B5EF4-FFF2-40B4-BE49-F238E27FC236}">
                  <a16:creationId xmlns:a16="http://schemas.microsoft.com/office/drawing/2014/main" id="{F507C7E6-342E-1040-B1EE-D5E8AFF3FB47}"/>
                </a:ext>
              </a:extLst>
            </p:cNvPr>
            <p:cNvGrpSpPr/>
            <p:nvPr/>
          </p:nvGrpSpPr>
          <p:grpSpPr>
            <a:xfrm rot="5400000">
              <a:off x="4591835" y="1861922"/>
              <a:ext cx="682763" cy="292065"/>
              <a:chOff x="4762197" y="3211507"/>
              <a:chExt cx="764733" cy="327129"/>
            </a:xfrm>
          </p:grpSpPr>
          <p:sp>
            <p:nvSpPr>
              <p:cNvPr id="143" name="Freeform 142">
                <a:extLst>
                  <a:ext uri="{FF2B5EF4-FFF2-40B4-BE49-F238E27FC236}">
                    <a16:creationId xmlns:a16="http://schemas.microsoft.com/office/drawing/2014/main" id="{E005BE08-7431-BC43-A6D4-06E425238ED7}"/>
                  </a:ext>
                </a:extLst>
              </p:cNvPr>
              <p:cNvSpPr/>
              <p:nvPr/>
            </p:nvSpPr>
            <p:spPr>
              <a:xfrm>
                <a:off x="4764930" y="3211507"/>
                <a:ext cx="762000" cy="187811"/>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D5C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5" name="Freeform 144">
                <a:extLst>
                  <a:ext uri="{FF2B5EF4-FFF2-40B4-BE49-F238E27FC236}">
                    <a16:creationId xmlns:a16="http://schemas.microsoft.com/office/drawing/2014/main" id="{2A729114-6785-154C-9345-CF290F25C001}"/>
                  </a:ext>
                </a:extLst>
              </p:cNvPr>
              <p:cNvSpPr/>
              <p:nvPr/>
            </p:nvSpPr>
            <p:spPr>
              <a:xfrm>
                <a:off x="4765814" y="3324381"/>
                <a:ext cx="752833" cy="214255"/>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68C1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4" name="Freeform 143">
                <a:extLst>
                  <a:ext uri="{FF2B5EF4-FFF2-40B4-BE49-F238E27FC236}">
                    <a16:creationId xmlns:a16="http://schemas.microsoft.com/office/drawing/2014/main" id="{57D374CA-0EA2-6148-A01B-93947986CA6C}"/>
                  </a:ext>
                </a:extLst>
              </p:cNvPr>
              <p:cNvSpPr/>
              <p:nvPr/>
            </p:nvSpPr>
            <p:spPr>
              <a:xfrm>
                <a:off x="4768189" y="3324381"/>
                <a:ext cx="752833" cy="129423"/>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5AAD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grpSp>
            <p:nvGrpSpPr>
              <p:cNvPr id="154" name="Group 153">
                <a:extLst>
                  <a:ext uri="{FF2B5EF4-FFF2-40B4-BE49-F238E27FC236}">
                    <a16:creationId xmlns:a16="http://schemas.microsoft.com/office/drawing/2014/main" id="{DCC2A73D-FA54-394A-88D9-7C543063C52D}"/>
                  </a:ext>
                </a:extLst>
              </p:cNvPr>
              <p:cNvGrpSpPr/>
              <p:nvPr/>
            </p:nvGrpSpPr>
            <p:grpSpPr>
              <a:xfrm>
                <a:off x="4762197" y="3275494"/>
                <a:ext cx="762000" cy="104775"/>
                <a:chOff x="4762197" y="3275494"/>
                <a:chExt cx="762000" cy="104775"/>
              </a:xfrm>
            </p:grpSpPr>
            <p:sp>
              <p:nvSpPr>
                <p:cNvPr id="142" name="Freeform 141">
                  <a:extLst>
                    <a:ext uri="{FF2B5EF4-FFF2-40B4-BE49-F238E27FC236}">
                      <a16:creationId xmlns:a16="http://schemas.microsoft.com/office/drawing/2014/main" id="{BD1207C1-483A-834B-9271-9EA8B35BFDD2}"/>
                    </a:ext>
                  </a:extLst>
                </p:cNvPr>
                <p:cNvSpPr/>
                <p:nvPr/>
              </p:nvSpPr>
              <p:spPr>
                <a:xfrm>
                  <a:off x="4762197" y="3275494"/>
                  <a:ext cx="762000" cy="104775"/>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53" name="Freeform 152">
                  <a:extLst>
                    <a:ext uri="{FF2B5EF4-FFF2-40B4-BE49-F238E27FC236}">
                      <a16:creationId xmlns:a16="http://schemas.microsoft.com/office/drawing/2014/main" id="{CEA5B753-A13A-1642-BA3E-BF61C359A8B6}"/>
                    </a:ext>
                  </a:extLst>
                </p:cNvPr>
                <p:cNvSpPr/>
                <p:nvPr/>
              </p:nvSpPr>
              <p:spPr>
                <a:xfrm>
                  <a:off x="4768546" y="3305175"/>
                  <a:ext cx="162229" cy="63500"/>
                </a:xfrm>
                <a:custGeom>
                  <a:avLst/>
                  <a:gdLst>
                    <a:gd name="connsiteX0" fmla="*/ 117779 w 162229"/>
                    <a:gd name="connsiteY0" fmla="*/ 12700 h 63500"/>
                    <a:gd name="connsiteX1" fmla="*/ 117779 w 162229"/>
                    <a:gd name="connsiteY1" fmla="*/ 12700 h 63500"/>
                    <a:gd name="connsiteX2" fmla="*/ 79679 w 162229"/>
                    <a:gd name="connsiteY2" fmla="*/ 12700 h 63500"/>
                    <a:gd name="connsiteX3" fmla="*/ 54279 w 162229"/>
                    <a:gd name="connsiteY3" fmla="*/ 19050 h 63500"/>
                    <a:gd name="connsiteX4" fmla="*/ 35229 w 162229"/>
                    <a:gd name="connsiteY4" fmla="*/ 31750 h 63500"/>
                    <a:gd name="connsiteX5" fmla="*/ 25704 w 162229"/>
                    <a:gd name="connsiteY5" fmla="*/ 38100 h 63500"/>
                    <a:gd name="connsiteX6" fmla="*/ 6654 w 162229"/>
                    <a:gd name="connsiteY6" fmla="*/ 44450 h 63500"/>
                    <a:gd name="connsiteX7" fmla="*/ 304 w 162229"/>
                    <a:gd name="connsiteY7" fmla="*/ 53975 h 63500"/>
                    <a:gd name="connsiteX8" fmla="*/ 13004 w 162229"/>
                    <a:gd name="connsiteY8" fmla="*/ 57150 h 63500"/>
                    <a:gd name="connsiteX9" fmla="*/ 41579 w 162229"/>
                    <a:gd name="connsiteY9" fmla="*/ 50800 h 63500"/>
                    <a:gd name="connsiteX10" fmla="*/ 79679 w 162229"/>
                    <a:gd name="connsiteY10" fmla="*/ 53975 h 63500"/>
                    <a:gd name="connsiteX11" fmla="*/ 89204 w 162229"/>
                    <a:gd name="connsiteY11" fmla="*/ 57150 h 63500"/>
                    <a:gd name="connsiteX12" fmla="*/ 124129 w 162229"/>
                    <a:gd name="connsiteY12" fmla="*/ 63500 h 63500"/>
                    <a:gd name="connsiteX13" fmla="*/ 155879 w 162229"/>
                    <a:gd name="connsiteY13" fmla="*/ 57150 h 63500"/>
                    <a:gd name="connsiteX14" fmla="*/ 162229 w 162229"/>
                    <a:gd name="connsiteY14" fmla="*/ 47625 h 63500"/>
                    <a:gd name="connsiteX15" fmla="*/ 159054 w 162229"/>
                    <a:gd name="connsiteY15" fmla="*/ 19050 h 63500"/>
                    <a:gd name="connsiteX16" fmla="*/ 155879 w 162229"/>
                    <a:gd name="connsiteY16" fmla="*/ 6350 h 63500"/>
                    <a:gd name="connsiteX17" fmla="*/ 146354 w 162229"/>
                    <a:gd name="connsiteY17" fmla="*/ 0 h 63500"/>
                    <a:gd name="connsiteX18" fmla="*/ 133654 w 162229"/>
                    <a:gd name="connsiteY18" fmla="*/ 3175 h 63500"/>
                    <a:gd name="connsiteX19" fmla="*/ 117779 w 162229"/>
                    <a:gd name="connsiteY19" fmla="*/ 127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229" h="63500">
                      <a:moveTo>
                        <a:pt x="117779" y="12700"/>
                      </a:moveTo>
                      <a:lnTo>
                        <a:pt x="117779" y="12700"/>
                      </a:lnTo>
                      <a:cubicBezTo>
                        <a:pt x="77460" y="8220"/>
                        <a:pt x="101235" y="6821"/>
                        <a:pt x="79679" y="12700"/>
                      </a:cubicBezTo>
                      <a:cubicBezTo>
                        <a:pt x="71259" y="14996"/>
                        <a:pt x="54279" y="19050"/>
                        <a:pt x="54279" y="19050"/>
                      </a:cubicBezTo>
                      <a:lnTo>
                        <a:pt x="35229" y="31750"/>
                      </a:lnTo>
                      <a:cubicBezTo>
                        <a:pt x="32054" y="33867"/>
                        <a:pt x="29324" y="36893"/>
                        <a:pt x="25704" y="38100"/>
                      </a:cubicBezTo>
                      <a:lnTo>
                        <a:pt x="6654" y="44450"/>
                      </a:lnTo>
                      <a:cubicBezTo>
                        <a:pt x="4537" y="47625"/>
                        <a:pt x="-1403" y="50562"/>
                        <a:pt x="304" y="53975"/>
                      </a:cubicBezTo>
                      <a:cubicBezTo>
                        <a:pt x="2255" y="57878"/>
                        <a:pt x="8640" y="57150"/>
                        <a:pt x="13004" y="57150"/>
                      </a:cubicBezTo>
                      <a:cubicBezTo>
                        <a:pt x="17035" y="57150"/>
                        <a:pt x="36681" y="52025"/>
                        <a:pt x="41579" y="50800"/>
                      </a:cubicBezTo>
                      <a:cubicBezTo>
                        <a:pt x="54279" y="51858"/>
                        <a:pt x="67047" y="52291"/>
                        <a:pt x="79679" y="53975"/>
                      </a:cubicBezTo>
                      <a:cubicBezTo>
                        <a:pt x="82996" y="54417"/>
                        <a:pt x="85957" y="56338"/>
                        <a:pt x="89204" y="57150"/>
                      </a:cubicBezTo>
                      <a:cubicBezTo>
                        <a:pt x="98079" y="59369"/>
                        <a:pt x="115637" y="62085"/>
                        <a:pt x="124129" y="63500"/>
                      </a:cubicBezTo>
                      <a:cubicBezTo>
                        <a:pt x="124192" y="63490"/>
                        <a:pt x="152721" y="59255"/>
                        <a:pt x="155879" y="57150"/>
                      </a:cubicBezTo>
                      <a:cubicBezTo>
                        <a:pt x="159054" y="55033"/>
                        <a:pt x="160112" y="50800"/>
                        <a:pt x="162229" y="47625"/>
                      </a:cubicBezTo>
                      <a:cubicBezTo>
                        <a:pt x="161171" y="38100"/>
                        <a:pt x="160511" y="28522"/>
                        <a:pt x="159054" y="19050"/>
                      </a:cubicBezTo>
                      <a:cubicBezTo>
                        <a:pt x="158390" y="14737"/>
                        <a:pt x="158300" y="9981"/>
                        <a:pt x="155879" y="6350"/>
                      </a:cubicBezTo>
                      <a:cubicBezTo>
                        <a:pt x="153762" y="3175"/>
                        <a:pt x="149529" y="2117"/>
                        <a:pt x="146354" y="0"/>
                      </a:cubicBezTo>
                      <a:cubicBezTo>
                        <a:pt x="142121" y="1058"/>
                        <a:pt x="137665" y="1456"/>
                        <a:pt x="133654" y="3175"/>
                      </a:cubicBezTo>
                      <a:cubicBezTo>
                        <a:pt x="116098" y="10699"/>
                        <a:pt x="120425" y="11112"/>
                        <a:pt x="117779" y="1270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sp>
            <p:nvSpPr>
              <p:cNvPr id="139" name="Freeform 138">
                <a:extLst>
                  <a:ext uri="{FF2B5EF4-FFF2-40B4-BE49-F238E27FC236}">
                    <a16:creationId xmlns:a16="http://schemas.microsoft.com/office/drawing/2014/main" id="{946B27EA-8CB6-A84A-912D-030C4586CD17}"/>
                  </a:ext>
                </a:extLst>
              </p:cNvPr>
              <p:cNvSpPr/>
              <p:nvPr/>
            </p:nvSpPr>
            <p:spPr>
              <a:xfrm>
                <a:off x="4768547" y="3295242"/>
                <a:ext cx="742064" cy="113414"/>
              </a:xfrm>
              <a:custGeom>
                <a:avLst/>
                <a:gdLst>
                  <a:gd name="connsiteX0" fmla="*/ 715926 w 715926"/>
                  <a:gd name="connsiteY0" fmla="*/ 56707 h 113414"/>
                  <a:gd name="connsiteX1" fmla="*/ 715926 w 715926"/>
                  <a:gd name="connsiteY1" fmla="*/ 56707 h 113414"/>
                  <a:gd name="connsiteX2" fmla="*/ 659219 w 715926"/>
                  <a:gd name="connsiteY2" fmla="*/ 28354 h 113414"/>
                  <a:gd name="connsiteX3" fmla="*/ 637954 w 715926"/>
                  <a:gd name="connsiteY3" fmla="*/ 14177 h 113414"/>
                  <a:gd name="connsiteX4" fmla="*/ 595424 w 715926"/>
                  <a:gd name="connsiteY4" fmla="*/ 0 h 113414"/>
                  <a:gd name="connsiteX5" fmla="*/ 517452 w 715926"/>
                  <a:gd name="connsiteY5" fmla="*/ 21265 h 113414"/>
                  <a:gd name="connsiteX6" fmla="*/ 446568 w 715926"/>
                  <a:gd name="connsiteY6" fmla="*/ 42530 h 113414"/>
                  <a:gd name="connsiteX7" fmla="*/ 404038 w 715926"/>
                  <a:gd name="connsiteY7" fmla="*/ 49619 h 113414"/>
                  <a:gd name="connsiteX8" fmla="*/ 361507 w 715926"/>
                  <a:gd name="connsiteY8" fmla="*/ 63795 h 113414"/>
                  <a:gd name="connsiteX9" fmla="*/ 326065 w 715926"/>
                  <a:gd name="connsiteY9" fmla="*/ 70884 h 113414"/>
                  <a:gd name="connsiteX10" fmla="*/ 262270 w 715926"/>
                  <a:gd name="connsiteY10" fmla="*/ 56707 h 113414"/>
                  <a:gd name="connsiteX11" fmla="*/ 226828 w 715926"/>
                  <a:gd name="connsiteY11" fmla="*/ 49619 h 113414"/>
                  <a:gd name="connsiteX12" fmla="*/ 184298 w 715926"/>
                  <a:gd name="connsiteY12" fmla="*/ 35442 h 113414"/>
                  <a:gd name="connsiteX13" fmla="*/ 163033 w 715926"/>
                  <a:gd name="connsiteY13" fmla="*/ 28354 h 113414"/>
                  <a:gd name="connsiteX14" fmla="*/ 85061 w 715926"/>
                  <a:gd name="connsiteY14" fmla="*/ 35442 h 113414"/>
                  <a:gd name="connsiteX15" fmla="*/ 21265 w 715926"/>
                  <a:gd name="connsiteY15" fmla="*/ 49619 h 113414"/>
                  <a:gd name="connsiteX16" fmla="*/ 0 w 715926"/>
                  <a:gd name="connsiteY16" fmla="*/ 63795 h 113414"/>
                  <a:gd name="connsiteX17" fmla="*/ 85061 w 715926"/>
                  <a:gd name="connsiteY17" fmla="*/ 77972 h 113414"/>
                  <a:gd name="connsiteX18" fmla="*/ 141768 w 715926"/>
                  <a:gd name="connsiteY18" fmla="*/ 92149 h 113414"/>
                  <a:gd name="connsiteX19" fmla="*/ 184298 w 715926"/>
                  <a:gd name="connsiteY19" fmla="*/ 106326 h 113414"/>
                  <a:gd name="connsiteX20" fmla="*/ 233917 w 715926"/>
                  <a:gd name="connsiteY20" fmla="*/ 113414 h 113414"/>
                  <a:gd name="connsiteX21" fmla="*/ 368596 w 715926"/>
                  <a:gd name="connsiteY21" fmla="*/ 106326 h 113414"/>
                  <a:gd name="connsiteX22" fmla="*/ 389861 w 715926"/>
                  <a:gd name="connsiteY22" fmla="*/ 99237 h 113414"/>
                  <a:gd name="connsiteX23" fmla="*/ 432391 w 715926"/>
                  <a:gd name="connsiteY23" fmla="*/ 92149 h 113414"/>
                  <a:gd name="connsiteX24" fmla="*/ 652131 w 715926"/>
                  <a:gd name="connsiteY24" fmla="*/ 92149 h 113414"/>
                  <a:gd name="connsiteX25" fmla="*/ 694661 w 715926"/>
                  <a:gd name="connsiteY25" fmla="*/ 77972 h 113414"/>
                  <a:gd name="connsiteX26" fmla="*/ 715926 w 715926"/>
                  <a:gd name="connsiteY26" fmla="*/ 70884 h 113414"/>
                  <a:gd name="connsiteX27" fmla="*/ 715926 w 715926"/>
                  <a:gd name="connsiteY27" fmla="*/ 56707 h 11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26" h="113414">
                    <a:moveTo>
                      <a:pt x="715926" y="56707"/>
                    </a:moveTo>
                    <a:lnTo>
                      <a:pt x="715926" y="56707"/>
                    </a:lnTo>
                    <a:cubicBezTo>
                      <a:pt x="697024" y="47256"/>
                      <a:pt x="677772" y="38474"/>
                      <a:pt x="659219" y="28354"/>
                    </a:cubicBezTo>
                    <a:cubicBezTo>
                      <a:pt x="651740" y="24275"/>
                      <a:pt x="645739" y="17637"/>
                      <a:pt x="637954" y="14177"/>
                    </a:cubicBezTo>
                    <a:cubicBezTo>
                      <a:pt x="624298" y="8108"/>
                      <a:pt x="595424" y="0"/>
                      <a:pt x="595424" y="0"/>
                    </a:cubicBezTo>
                    <a:cubicBezTo>
                      <a:pt x="466895" y="42843"/>
                      <a:pt x="627663" y="-8792"/>
                      <a:pt x="517452" y="21265"/>
                    </a:cubicBezTo>
                    <a:cubicBezTo>
                      <a:pt x="467712" y="34830"/>
                      <a:pt x="488093" y="34225"/>
                      <a:pt x="446568" y="42530"/>
                    </a:cubicBezTo>
                    <a:cubicBezTo>
                      <a:pt x="432475" y="45349"/>
                      <a:pt x="417981" y="46133"/>
                      <a:pt x="404038" y="49619"/>
                    </a:cubicBezTo>
                    <a:cubicBezTo>
                      <a:pt x="389540" y="53243"/>
                      <a:pt x="376161" y="60864"/>
                      <a:pt x="361507" y="63795"/>
                    </a:cubicBezTo>
                    <a:lnTo>
                      <a:pt x="326065" y="70884"/>
                    </a:lnTo>
                    <a:cubicBezTo>
                      <a:pt x="219080" y="49485"/>
                      <a:pt x="352440" y="76744"/>
                      <a:pt x="262270" y="56707"/>
                    </a:cubicBezTo>
                    <a:cubicBezTo>
                      <a:pt x="250509" y="54094"/>
                      <a:pt x="238451" y="52789"/>
                      <a:pt x="226828" y="49619"/>
                    </a:cubicBezTo>
                    <a:cubicBezTo>
                      <a:pt x="212411" y="45687"/>
                      <a:pt x="198475" y="40168"/>
                      <a:pt x="184298" y="35442"/>
                    </a:cubicBezTo>
                    <a:lnTo>
                      <a:pt x="163033" y="28354"/>
                    </a:lnTo>
                    <a:cubicBezTo>
                      <a:pt x="137042" y="30717"/>
                      <a:pt x="110980" y="32393"/>
                      <a:pt x="85061" y="35442"/>
                    </a:cubicBezTo>
                    <a:cubicBezTo>
                      <a:pt x="70815" y="37118"/>
                      <a:pt x="37629" y="41437"/>
                      <a:pt x="21265" y="49619"/>
                    </a:cubicBezTo>
                    <a:cubicBezTo>
                      <a:pt x="13645" y="53429"/>
                      <a:pt x="7088" y="59070"/>
                      <a:pt x="0" y="63795"/>
                    </a:cubicBezTo>
                    <a:cubicBezTo>
                      <a:pt x="51925" y="81105"/>
                      <a:pt x="-15833" y="60167"/>
                      <a:pt x="85061" y="77972"/>
                    </a:cubicBezTo>
                    <a:cubicBezTo>
                      <a:pt x="104249" y="81358"/>
                      <a:pt x="123284" y="85987"/>
                      <a:pt x="141768" y="92149"/>
                    </a:cubicBezTo>
                    <a:cubicBezTo>
                      <a:pt x="155945" y="96875"/>
                      <a:pt x="169505" y="104213"/>
                      <a:pt x="184298" y="106326"/>
                    </a:cubicBezTo>
                    <a:lnTo>
                      <a:pt x="233917" y="113414"/>
                    </a:lnTo>
                    <a:cubicBezTo>
                      <a:pt x="278810" y="111051"/>
                      <a:pt x="323825" y="110396"/>
                      <a:pt x="368596" y="106326"/>
                    </a:cubicBezTo>
                    <a:cubicBezTo>
                      <a:pt x="376037" y="105650"/>
                      <a:pt x="382567" y="100858"/>
                      <a:pt x="389861" y="99237"/>
                    </a:cubicBezTo>
                    <a:cubicBezTo>
                      <a:pt x="403891" y="96119"/>
                      <a:pt x="418214" y="94512"/>
                      <a:pt x="432391" y="92149"/>
                    </a:cubicBezTo>
                    <a:cubicBezTo>
                      <a:pt x="520875" y="109845"/>
                      <a:pt x="492750" y="107091"/>
                      <a:pt x="652131" y="92149"/>
                    </a:cubicBezTo>
                    <a:cubicBezTo>
                      <a:pt x="667009" y="90754"/>
                      <a:pt x="680484" y="82698"/>
                      <a:pt x="694661" y="77972"/>
                    </a:cubicBezTo>
                    <a:cubicBezTo>
                      <a:pt x="701749" y="75609"/>
                      <a:pt x="715926" y="78356"/>
                      <a:pt x="715926" y="70884"/>
                    </a:cubicBezTo>
                    <a:lnTo>
                      <a:pt x="715926" y="56707"/>
                    </a:lnTo>
                    <a:close/>
                  </a:path>
                </a:pathLst>
              </a:custGeom>
              <a:solidFill>
                <a:srgbClr val="67A6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dirty="0"/>
              </a:p>
            </p:txBody>
          </p:sp>
        </p:grpSp>
        <p:grpSp>
          <p:nvGrpSpPr>
            <p:cNvPr id="267" name="Group 266">
              <a:extLst>
                <a:ext uri="{FF2B5EF4-FFF2-40B4-BE49-F238E27FC236}">
                  <a16:creationId xmlns:a16="http://schemas.microsoft.com/office/drawing/2014/main" id="{ED0CEBD2-4C8E-7943-BE64-7F8028CC3AC2}"/>
                </a:ext>
              </a:extLst>
            </p:cNvPr>
            <p:cNvGrpSpPr/>
            <p:nvPr/>
          </p:nvGrpSpPr>
          <p:grpSpPr>
            <a:xfrm flipH="1">
              <a:off x="5540138" y="1733667"/>
              <a:ext cx="109614" cy="648803"/>
              <a:chOff x="1611916" y="2139959"/>
              <a:chExt cx="264177" cy="1453393"/>
            </a:xfrm>
            <a:solidFill>
              <a:srgbClr val="0D0D0D">
                <a:alpha val="29804"/>
              </a:srgbClr>
            </a:solidFill>
          </p:grpSpPr>
          <p:sp>
            <p:nvSpPr>
              <p:cNvPr id="268" name="Freeform 267">
                <a:extLst>
                  <a:ext uri="{FF2B5EF4-FFF2-40B4-BE49-F238E27FC236}">
                    <a16:creationId xmlns:a16="http://schemas.microsoft.com/office/drawing/2014/main" id="{16A3E605-C0C0-F144-B2BA-E10395BDCA64}"/>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69" name="Freeform 268">
                <a:extLst>
                  <a:ext uri="{FF2B5EF4-FFF2-40B4-BE49-F238E27FC236}">
                    <a16:creationId xmlns:a16="http://schemas.microsoft.com/office/drawing/2014/main" id="{4666583A-5DEA-4E45-8BA0-9231BEF572C3}"/>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0" name="Freeform 269">
                <a:extLst>
                  <a:ext uri="{FF2B5EF4-FFF2-40B4-BE49-F238E27FC236}">
                    <a16:creationId xmlns:a16="http://schemas.microsoft.com/office/drawing/2014/main" id="{6AB3D8AC-4C47-C94D-8C01-B657C36313F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1" name="Freeform 270">
                <a:extLst>
                  <a:ext uri="{FF2B5EF4-FFF2-40B4-BE49-F238E27FC236}">
                    <a16:creationId xmlns:a16="http://schemas.microsoft.com/office/drawing/2014/main" id="{1D65894C-173B-DF45-806A-4A4EA0749DF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2" name="Freeform 271">
                <a:extLst>
                  <a:ext uri="{FF2B5EF4-FFF2-40B4-BE49-F238E27FC236}">
                    <a16:creationId xmlns:a16="http://schemas.microsoft.com/office/drawing/2014/main" id="{836C8811-9A2C-AA47-BAEF-0A716753CEF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3" name="Freeform 272">
                <a:extLst>
                  <a:ext uri="{FF2B5EF4-FFF2-40B4-BE49-F238E27FC236}">
                    <a16:creationId xmlns:a16="http://schemas.microsoft.com/office/drawing/2014/main" id="{E927C5EA-93BC-F34F-AE14-D8F5CD6D1D52}"/>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4" name="Freeform 273">
                <a:extLst>
                  <a:ext uri="{FF2B5EF4-FFF2-40B4-BE49-F238E27FC236}">
                    <a16:creationId xmlns:a16="http://schemas.microsoft.com/office/drawing/2014/main" id="{2B2118D8-46C6-814B-B130-D025015326F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5" name="Freeform 274">
                <a:extLst>
                  <a:ext uri="{FF2B5EF4-FFF2-40B4-BE49-F238E27FC236}">
                    <a16:creationId xmlns:a16="http://schemas.microsoft.com/office/drawing/2014/main" id="{6E9C8031-DF52-3645-85B4-6CF346239A4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6" name="Freeform 275">
                <a:extLst>
                  <a:ext uri="{FF2B5EF4-FFF2-40B4-BE49-F238E27FC236}">
                    <a16:creationId xmlns:a16="http://schemas.microsoft.com/office/drawing/2014/main" id="{1CFA120D-9FC9-5B42-83AB-45DFD029C68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7" name="Freeform 276">
                <a:extLst>
                  <a:ext uri="{FF2B5EF4-FFF2-40B4-BE49-F238E27FC236}">
                    <a16:creationId xmlns:a16="http://schemas.microsoft.com/office/drawing/2014/main" id="{A1CECC5E-CCAE-434C-BA45-0E35F80041A4}"/>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8" name="Freeform 277">
                <a:extLst>
                  <a:ext uri="{FF2B5EF4-FFF2-40B4-BE49-F238E27FC236}">
                    <a16:creationId xmlns:a16="http://schemas.microsoft.com/office/drawing/2014/main" id="{907C2BF9-AB96-9F48-9D1A-85BF5FCA137F}"/>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9" name="Freeform 278">
                <a:extLst>
                  <a:ext uri="{FF2B5EF4-FFF2-40B4-BE49-F238E27FC236}">
                    <a16:creationId xmlns:a16="http://schemas.microsoft.com/office/drawing/2014/main" id="{81719B02-01BF-364D-A96E-EA06F5F944A5}"/>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0" name="Freeform 279">
                <a:extLst>
                  <a:ext uri="{FF2B5EF4-FFF2-40B4-BE49-F238E27FC236}">
                    <a16:creationId xmlns:a16="http://schemas.microsoft.com/office/drawing/2014/main" id="{10FD3CB3-B6A2-F543-BC84-66384F802094}"/>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1" name="Freeform 280">
                <a:extLst>
                  <a:ext uri="{FF2B5EF4-FFF2-40B4-BE49-F238E27FC236}">
                    <a16:creationId xmlns:a16="http://schemas.microsoft.com/office/drawing/2014/main" id="{04C54A9E-7426-0949-815E-FA4F1A9CF696}"/>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2" name="Freeform 281">
                <a:extLst>
                  <a:ext uri="{FF2B5EF4-FFF2-40B4-BE49-F238E27FC236}">
                    <a16:creationId xmlns:a16="http://schemas.microsoft.com/office/drawing/2014/main" id="{9105075F-14FD-BF45-A7A7-6147F6CB51D8}"/>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83" name="Group 282">
              <a:extLst>
                <a:ext uri="{FF2B5EF4-FFF2-40B4-BE49-F238E27FC236}">
                  <a16:creationId xmlns:a16="http://schemas.microsoft.com/office/drawing/2014/main" id="{7ABDBAB1-E15D-F846-988F-54EFD39F1CAB}"/>
                </a:ext>
              </a:extLst>
            </p:cNvPr>
            <p:cNvGrpSpPr/>
            <p:nvPr/>
          </p:nvGrpSpPr>
          <p:grpSpPr>
            <a:xfrm flipH="1">
              <a:off x="5265725" y="1730687"/>
              <a:ext cx="144260" cy="642926"/>
              <a:chOff x="2073412" y="2165654"/>
              <a:chExt cx="314361" cy="1401954"/>
            </a:xfrm>
            <a:solidFill>
              <a:srgbClr val="0D0D0D">
                <a:alpha val="29804"/>
              </a:srgbClr>
            </a:solidFill>
          </p:grpSpPr>
          <p:sp>
            <p:nvSpPr>
              <p:cNvPr id="284" name="Freeform 283">
                <a:extLst>
                  <a:ext uri="{FF2B5EF4-FFF2-40B4-BE49-F238E27FC236}">
                    <a16:creationId xmlns:a16="http://schemas.microsoft.com/office/drawing/2014/main" id="{8F25915B-E68C-0745-83CF-5EF7D0E71037}"/>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85" name="Freeform 284">
                <a:extLst>
                  <a:ext uri="{FF2B5EF4-FFF2-40B4-BE49-F238E27FC236}">
                    <a16:creationId xmlns:a16="http://schemas.microsoft.com/office/drawing/2014/main" id="{45AF85F8-C539-3E49-BAE9-5832694991B3}"/>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6" name="Freeform 285">
                <a:extLst>
                  <a:ext uri="{FF2B5EF4-FFF2-40B4-BE49-F238E27FC236}">
                    <a16:creationId xmlns:a16="http://schemas.microsoft.com/office/drawing/2014/main" id="{6112367E-4069-F041-9975-B997E2CDF59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7" name="Freeform 286">
                <a:extLst>
                  <a:ext uri="{FF2B5EF4-FFF2-40B4-BE49-F238E27FC236}">
                    <a16:creationId xmlns:a16="http://schemas.microsoft.com/office/drawing/2014/main" id="{64180751-2370-5343-9B9A-63D98BF6F09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8" name="Freeform 287">
                <a:extLst>
                  <a:ext uri="{FF2B5EF4-FFF2-40B4-BE49-F238E27FC236}">
                    <a16:creationId xmlns:a16="http://schemas.microsoft.com/office/drawing/2014/main" id="{C062363A-3B95-BE46-B45B-16C9166D6FB4}"/>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9" name="Freeform 288">
                <a:extLst>
                  <a:ext uri="{FF2B5EF4-FFF2-40B4-BE49-F238E27FC236}">
                    <a16:creationId xmlns:a16="http://schemas.microsoft.com/office/drawing/2014/main" id="{8BEEDB95-AFB5-8948-8623-1BCD6A2136E6}"/>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0" name="Freeform 289">
                <a:extLst>
                  <a:ext uri="{FF2B5EF4-FFF2-40B4-BE49-F238E27FC236}">
                    <a16:creationId xmlns:a16="http://schemas.microsoft.com/office/drawing/2014/main" id="{4BCD34F4-FF04-A74C-8304-2AE0E26FE6FF}"/>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1" name="Freeform 290">
                <a:extLst>
                  <a:ext uri="{FF2B5EF4-FFF2-40B4-BE49-F238E27FC236}">
                    <a16:creationId xmlns:a16="http://schemas.microsoft.com/office/drawing/2014/main" id="{EDDF1770-6080-9E4D-AB85-D497CEB6F12D}"/>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2" name="Freeform 291">
                <a:extLst>
                  <a:ext uri="{FF2B5EF4-FFF2-40B4-BE49-F238E27FC236}">
                    <a16:creationId xmlns:a16="http://schemas.microsoft.com/office/drawing/2014/main" id="{09735EB0-98F4-ED41-818E-6A9CB983B229}"/>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3" name="Freeform 292">
                <a:extLst>
                  <a:ext uri="{FF2B5EF4-FFF2-40B4-BE49-F238E27FC236}">
                    <a16:creationId xmlns:a16="http://schemas.microsoft.com/office/drawing/2014/main" id="{2824E1F0-AB6A-1F43-96D8-CD38FEBFEDC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4" name="Freeform 293">
                <a:extLst>
                  <a:ext uri="{FF2B5EF4-FFF2-40B4-BE49-F238E27FC236}">
                    <a16:creationId xmlns:a16="http://schemas.microsoft.com/office/drawing/2014/main" id="{42453CB2-C1E6-1646-8F77-AF9CD200C39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5" name="Freeform 294">
                <a:extLst>
                  <a:ext uri="{FF2B5EF4-FFF2-40B4-BE49-F238E27FC236}">
                    <a16:creationId xmlns:a16="http://schemas.microsoft.com/office/drawing/2014/main" id="{DA99C041-155C-4B4B-9347-CCA65E52CBED}"/>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6" name="Freeform 295">
                <a:extLst>
                  <a:ext uri="{FF2B5EF4-FFF2-40B4-BE49-F238E27FC236}">
                    <a16:creationId xmlns:a16="http://schemas.microsoft.com/office/drawing/2014/main" id="{35DD133D-DC66-1045-998B-C7A2CD7444CD}"/>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97" name="Freeform 296">
                <a:extLst>
                  <a:ext uri="{FF2B5EF4-FFF2-40B4-BE49-F238E27FC236}">
                    <a16:creationId xmlns:a16="http://schemas.microsoft.com/office/drawing/2014/main" id="{30B42C8E-F3BC-114C-A5A4-52068CF69CB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98" name="Group 297">
              <a:extLst>
                <a:ext uri="{FF2B5EF4-FFF2-40B4-BE49-F238E27FC236}">
                  <a16:creationId xmlns:a16="http://schemas.microsoft.com/office/drawing/2014/main" id="{E7AF767B-0601-6446-A134-7B9813547D49}"/>
                </a:ext>
              </a:extLst>
            </p:cNvPr>
            <p:cNvGrpSpPr/>
            <p:nvPr/>
          </p:nvGrpSpPr>
          <p:grpSpPr>
            <a:xfrm>
              <a:off x="4242702" y="1720736"/>
              <a:ext cx="117930" cy="648803"/>
              <a:chOff x="1611916" y="2139958"/>
              <a:chExt cx="264177" cy="1453393"/>
            </a:xfrm>
            <a:solidFill>
              <a:srgbClr val="0D0D0D">
                <a:alpha val="29804"/>
              </a:srgbClr>
            </a:solidFill>
          </p:grpSpPr>
          <p:sp>
            <p:nvSpPr>
              <p:cNvPr id="299" name="Freeform 298">
                <a:extLst>
                  <a:ext uri="{FF2B5EF4-FFF2-40B4-BE49-F238E27FC236}">
                    <a16:creationId xmlns:a16="http://schemas.microsoft.com/office/drawing/2014/main" id="{1364DF2B-621C-0447-85EE-971D490136BC}"/>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00" name="Freeform 299">
                <a:extLst>
                  <a:ext uri="{FF2B5EF4-FFF2-40B4-BE49-F238E27FC236}">
                    <a16:creationId xmlns:a16="http://schemas.microsoft.com/office/drawing/2014/main" id="{5D6725B9-2DDF-924A-AB22-7D105140AC8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1" name="Freeform 300">
                <a:extLst>
                  <a:ext uri="{FF2B5EF4-FFF2-40B4-BE49-F238E27FC236}">
                    <a16:creationId xmlns:a16="http://schemas.microsoft.com/office/drawing/2014/main" id="{3E56858D-D750-5B47-A936-8DA6EC7F008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2" name="Freeform 301">
                <a:extLst>
                  <a:ext uri="{FF2B5EF4-FFF2-40B4-BE49-F238E27FC236}">
                    <a16:creationId xmlns:a16="http://schemas.microsoft.com/office/drawing/2014/main" id="{FE2B60F2-191A-F44E-976F-A914EB9FBC5B}"/>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3" name="Freeform 302">
                <a:extLst>
                  <a:ext uri="{FF2B5EF4-FFF2-40B4-BE49-F238E27FC236}">
                    <a16:creationId xmlns:a16="http://schemas.microsoft.com/office/drawing/2014/main" id="{DAE1C299-0415-194F-8149-5BEEEF1D4C0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4" name="Freeform 303">
                <a:extLst>
                  <a:ext uri="{FF2B5EF4-FFF2-40B4-BE49-F238E27FC236}">
                    <a16:creationId xmlns:a16="http://schemas.microsoft.com/office/drawing/2014/main" id="{7543CEA1-BA33-D748-8DA8-BC5DB76E3C8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5" name="Freeform 304">
                <a:extLst>
                  <a:ext uri="{FF2B5EF4-FFF2-40B4-BE49-F238E27FC236}">
                    <a16:creationId xmlns:a16="http://schemas.microsoft.com/office/drawing/2014/main" id="{85A89E6C-9857-DF42-ABE2-CAC4E21310A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6" name="Freeform 305">
                <a:extLst>
                  <a:ext uri="{FF2B5EF4-FFF2-40B4-BE49-F238E27FC236}">
                    <a16:creationId xmlns:a16="http://schemas.microsoft.com/office/drawing/2014/main" id="{A842B26A-A5C5-E14E-9F12-B7C0CE78BBE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7" name="Freeform 306">
                <a:extLst>
                  <a:ext uri="{FF2B5EF4-FFF2-40B4-BE49-F238E27FC236}">
                    <a16:creationId xmlns:a16="http://schemas.microsoft.com/office/drawing/2014/main" id="{798BDA5C-0018-3949-AF3B-572ED4048C4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8" name="Freeform 307">
                <a:extLst>
                  <a:ext uri="{FF2B5EF4-FFF2-40B4-BE49-F238E27FC236}">
                    <a16:creationId xmlns:a16="http://schemas.microsoft.com/office/drawing/2014/main" id="{58E6B3B1-86A4-E049-8C52-3D914DAE99D6}"/>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9" name="Freeform 308">
                <a:extLst>
                  <a:ext uri="{FF2B5EF4-FFF2-40B4-BE49-F238E27FC236}">
                    <a16:creationId xmlns:a16="http://schemas.microsoft.com/office/drawing/2014/main" id="{5C9AC4F1-17FF-8C49-8F8C-7AE6CC609E87}"/>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0" name="Freeform 309">
                <a:extLst>
                  <a:ext uri="{FF2B5EF4-FFF2-40B4-BE49-F238E27FC236}">
                    <a16:creationId xmlns:a16="http://schemas.microsoft.com/office/drawing/2014/main" id="{5058C961-A2B4-0042-8F17-E93EF46643D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1" name="Freeform 310">
                <a:extLst>
                  <a:ext uri="{FF2B5EF4-FFF2-40B4-BE49-F238E27FC236}">
                    <a16:creationId xmlns:a16="http://schemas.microsoft.com/office/drawing/2014/main" id="{996912C3-F5E8-4E45-9B54-03471C0D16E1}"/>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2" name="Freeform 311">
                <a:extLst>
                  <a:ext uri="{FF2B5EF4-FFF2-40B4-BE49-F238E27FC236}">
                    <a16:creationId xmlns:a16="http://schemas.microsoft.com/office/drawing/2014/main" id="{5A507338-F2B5-A949-A951-4C7B8C84DFBD}"/>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3" name="Freeform 312">
                <a:extLst>
                  <a:ext uri="{FF2B5EF4-FFF2-40B4-BE49-F238E27FC236}">
                    <a16:creationId xmlns:a16="http://schemas.microsoft.com/office/drawing/2014/main" id="{5D7BCF6C-0C69-3C4D-A09C-110E90FD8E45}"/>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14" name="Group 313">
              <a:extLst>
                <a:ext uri="{FF2B5EF4-FFF2-40B4-BE49-F238E27FC236}">
                  <a16:creationId xmlns:a16="http://schemas.microsoft.com/office/drawing/2014/main" id="{2A038459-D3D5-FA44-8C1A-F4287A618DE7}"/>
                </a:ext>
              </a:extLst>
            </p:cNvPr>
            <p:cNvGrpSpPr/>
            <p:nvPr/>
          </p:nvGrpSpPr>
          <p:grpSpPr>
            <a:xfrm>
              <a:off x="4461909" y="1726612"/>
              <a:ext cx="144163" cy="642926"/>
              <a:chOff x="2073412" y="2165657"/>
              <a:chExt cx="314361" cy="1401954"/>
            </a:xfrm>
            <a:solidFill>
              <a:srgbClr val="0D0D0D">
                <a:alpha val="29804"/>
              </a:srgbClr>
            </a:solidFill>
          </p:grpSpPr>
          <p:sp>
            <p:nvSpPr>
              <p:cNvPr id="315" name="Freeform 314">
                <a:extLst>
                  <a:ext uri="{FF2B5EF4-FFF2-40B4-BE49-F238E27FC236}">
                    <a16:creationId xmlns:a16="http://schemas.microsoft.com/office/drawing/2014/main" id="{C983CC49-A329-FE44-AF23-D26C0FD3A5F3}"/>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16" name="Freeform 315">
                <a:extLst>
                  <a:ext uri="{FF2B5EF4-FFF2-40B4-BE49-F238E27FC236}">
                    <a16:creationId xmlns:a16="http://schemas.microsoft.com/office/drawing/2014/main" id="{57FE0AC8-CD2F-6C47-8D66-0E37B8AD5D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7" name="Freeform 316">
                <a:extLst>
                  <a:ext uri="{FF2B5EF4-FFF2-40B4-BE49-F238E27FC236}">
                    <a16:creationId xmlns:a16="http://schemas.microsoft.com/office/drawing/2014/main" id="{8D2E3E1D-4014-3D43-9BA7-99934E8DD2CD}"/>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8" name="Freeform 317">
                <a:extLst>
                  <a:ext uri="{FF2B5EF4-FFF2-40B4-BE49-F238E27FC236}">
                    <a16:creationId xmlns:a16="http://schemas.microsoft.com/office/drawing/2014/main" id="{C936A2A2-26E7-A143-98DF-0B6FE5311FC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9" name="Freeform 318">
                <a:extLst>
                  <a:ext uri="{FF2B5EF4-FFF2-40B4-BE49-F238E27FC236}">
                    <a16:creationId xmlns:a16="http://schemas.microsoft.com/office/drawing/2014/main" id="{B5A7EA24-1DDC-344C-8052-A801D2B9C406}"/>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0" name="Freeform 319">
                <a:extLst>
                  <a:ext uri="{FF2B5EF4-FFF2-40B4-BE49-F238E27FC236}">
                    <a16:creationId xmlns:a16="http://schemas.microsoft.com/office/drawing/2014/main" id="{83D2046C-9BA4-D340-90A8-2C4545B8AEDB}"/>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1" name="Freeform 320">
                <a:extLst>
                  <a:ext uri="{FF2B5EF4-FFF2-40B4-BE49-F238E27FC236}">
                    <a16:creationId xmlns:a16="http://schemas.microsoft.com/office/drawing/2014/main" id="{B48B995B-D03A-464C-8BFE-16AD8125EB27}"/>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2" name="Freeform 321">
                <a:extLst>
                  <a:ext uri="{FF2B5EF4-FFF2-40B4-BE49-F238E27FC236}">
                    <a16:creationId xmlns:a16="http://schemas.microsoft.com/office/drawing/2014/main" id="{41A41EDF-B97F-244C-AC74-B516438A488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3" name="Freeform 322">
                <a:extLst>
                  <a:ext uri="{FF2B5EF4-FFF2-40B4-BE49-F238E27FC236}">
                    <a16:creationId xmlns:a16="http://schemas.microsoft.com/office/drawing/2014/main" id="{ECD3F0A5-5B82-414E-9684-CB5DFEBE82A0}"/>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4" name="Freeform 323">
                <a:extLst>
                  <a:ext uri="{FF2B5EF4-FFF2-40B4-BE49-F238E27FC236}">
                    <a16:creationId xmlns:a16="http://schemas.microsoft.com/office/drawing/2014/main" id="{8B837048-836E-9744-8306-4CD4AC2CBCC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5" name="Freeform 324">
                <a:extLst>
                  <a:ext uri="{FF2B5EF4-FFF2-40B4-BE49-F238E27FC236}">
                    <a16:creationId xmlns:a16="http://schemas.microsoft.com/office/drawing/2014/main" id="{5A70A5C3-AC35-AF4D-9740-E5B85FBB18E9}"/>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6" name="Freeform 325">
                <a:extLst>
                  <a:ext uri="{FF2B5EF4-FFF2-40B4-BE49-F238E27FC236}">
                    <a16:creationId xmlns:a16="http://schemas.microsoft.com/office/drawing/2014/main" id="{6D5CB568-6F21-DC4D-87BC-C2A76EFD0F21}"/>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7" name="Freeform 326">
                <a:extLst>
                  <a:ext uri="{FF2B5EF4-FFF2-40B4-BE49-F238E27FC236}">
                    <a16:creationId xmlns:a16="http://schemas.microsoft.com/office/drawing/2014/main" id="{269BE528-F032-A145-90D8-2E0510D9D9CF}"/>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28" name="Freeform 327">
                <a:extLst>
                  <a:ext uri="{FF2B5EF4-FFF2-40B4-BE49-F238E27FC236}">
                    <a16:creationId xmlns:a16="http://schemas.microsoft.com/office/drawing/2014/main" id="{842B16DE-4976-7F4E-8C8D-3F8A40E8F07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423" name="Picture 422">
              <a:extLst>
                <a:ext uri="{FF2B5EF4-FFF2-40B4-BE49-F238E27FC236}">
                  <a16:creationId xmlns:a16="http://schemas.microsoft.com/office/drawing/2014/main" id="{AB050555-5C68-33B1-2AB5-7EC4649ACF6C}"/>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5237208" y="1179926"/>
              <a:ext cx="495804" cy="429115"/>
            </a:xfrm>
            <a:prstGeom prst="rect">
              <a:avLst/>
            </a:prstGeom>
            <a:effectLst>
              <a:reflection endPos="0" dir="5400000" sy="-100000" algn="bl" rotWithShape="0"/>
            </a:effectLst>
          </p:spPr>
        </p:pic>
        <p:pic>
          <p:nvPicPr>
            <p:cNvPr id="425" name="Picture 424">
              <a:extLst>
                <a:ext uri="{FF2B5EF4-FFF2-40B4-BE49-F238E27FC236}">
                  <a16:creationId xmlns:a16="http://schemas.microsoft.com/office/drawing/2014/main" id="{4B41DA42-7C49-8DA5-4DE6-8320C4F3A8D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57340" y="1127900"/>
              <a:ext cx="461093" cy="481142"/>
            </a:xfrm>
            <a:prstGeom prst="rect">
              <a:avLst/>
            </a:prstGeom>
          </p:spPr>
        </p:pic>
      </p:grpSp>
      <p:grpSp>
        <p:nvGrpSpPr>
          <p:cNvPr id="56" name="Group 55">
            <a:extLst>
              <a:ext uri="{FF2B5EF4-FFF2-40B4-BE49-F238E27FC236}">
                <a16:creationId xmlns:a16="http://schemas.microsoft.com/office/drawing/2014/main" id="{C59316E7-CBC1-3834-B03A-BF70183D8A83}"/>
              </a:ext>
            </a:extLst>
          </p:cNvPr>
          <p:cNvGrpSpPr/>
          <p:nvPr/>
        </p:nvGrpSpPr>
        <p:grpSpPr>
          <a:xfrm>
            <a:off x="98997" y="3049153"/>
            <a:ext cx="2687888" cy="1590241"/>
            <a:chOff x="74248" y="2131496"/>
            <a:chExt cx="2015916" cy="1192681"/>
          </a:xfrm>
        </p:grpSpPr>
        <p:sp>
          <p:nvSpPr>
            <p:cNvPr id="81" name="Oval 80">
              <a:extLst>
                <a:ext uri="{FF2B5EF4-FFF2-40B4-BE49-F238E27FC236}">
                  <a16:creationId xmlns:a16="http://schemas.microsoft.com/office/drawing/2014/main" id="{F2D10B69-C090-9481-8DAF-FBEE67BC5111}"/>
                </a:ext>
              </a:extLst>
            </p:cNvPr>
            <p:cNvSpPr/>
            <p:nvPr/>
          </p:nvSpPr>
          <p:spPr>
            <a:xfrm rot="16200000">
              <a:off x="74247" y="2352678"/>
              <a:ext cx="971500" cy="971498"/>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82" name="Oval 81">
              <a:extLst>
                <a:ext uri="{FF2B5EF4-FFF2-40B4-BE49-F238E27FC236}">
                  <a16:creationId xmlns:a16="http://schemas.microsoft.com/office/drawing/2014/main" id="{1C280134-6A4C-9AB0-73BE-B36BB819D67F}"/>
                </a:ext>
              </a:extLst>
            </p:cNvPr>
            <p:cNvSpPr/>
            <p:nvPr/>
          </p:nvSpPr>
          <p:spPr>
            <a:xfrm rot="16200000">
              <a:off x="1118665" y="2352678"/>
              <a:ext cx="971500" cy="971498"/>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440" dirty="0"/>
            </a:p>
          </p:txBody>
        </p:sp>
        <p:grpSp>
          <p:nvGrpSpPr>
            <p:cNvPr id="87" name="Group 86">
              <a:extLst>
                <a:ext uri="{FF2B5EF4-FFF2-40B4-BE49-F238E27FC236}">
                  <a16:creationId xmlns:a16="http://schemas.microsoft.com/office/drawing/2014/main" id="{143AEBF2-4189-0885-779F-F9EA4D024548}"/>
                </a:ext>
              </a:extLst>
            </p:cNvPr>
            <p:cNvGrpSpPr/>
            <p:nvPr/>
          </p:nvGrpSpPr>
          <p:grpSpPr>
            <a:xfrm>
              <a:off x="411319" y="2610509"/>
              <a:ext cx="93496" cy="514376"/>
              <a:chOff x="1611916" y="2139958"/>
              <a:chExt cx="264177" cy="1453393"/>
            </a:xfrm>
            <a:solidFill>
              <a:srgbClr val="0D0D0D">
                <a:alpha val="29804"/>
              </a:srgbClr>
            </a:solidFill>
          </p:grpSpPr>
          <p:sp>
            <p:nvSpPr>
              <p:cNvPr id="105" name="Freeform 104">
                <a:extLst>
                  <a:ext uri="{FF2B5EF4-FFF2-40B4-BE49-F238E27FC236}">
                    <a16:creationId xmlns:a16="http://schemas.microsoft.com/office/drawing/2014/main" id="{377BDD20-2649-D26D-9875-AE284CFD02B8}"/>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6" name="Freeform 105">
                <a:extLst>
                  <a:ext uri="{FF2B5EF4-FFF2-40B4-BE49-F238E27FC236}">
                    <a16:creationId xmlns:a16="http://schemas.microsoft.com/office/drawing/2014/main" id="{0865A2C4-AB15-CC91-4EDB-FD644D51FD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7" name="Freeform 106">
                <a:extLst>
                  <a:ext uri="{FF2B5EF4-FFF2-40B4-BE49-F238E27FC236}">
                    <a16:creationId xmlns:a16="http://schemas.microsoft.com/office/drawing/2014/main" id="{C0BC540E-58B4-CBCA-493C-244685CFDF7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8" name="Freeform 107">
                <a:extLst>
                  <a:ext uri="{FF2B5EF4-FFF2-40B4-BE49-F238E27FC236}">
                    <a16:creationId xmlns:a16="http://schemas.microsoft.com/office/drawing/2014/main" id="{1F8588DD-1CCA-6FA2-CEE2-BDF2167B8B42}"/>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9" name="Freeform 108">
                <a:extLst>
                  <a:ext uri="{FF2B5EF4-FFF2-40B4-BE49-F238E27FC236}">
                    <a16:creationId xmlns:a16="http://schemas.microsoft.com/office/drawing/2014/main" id="{BC01C010-06F7-95AE-7220-30971DB7EDCF}"/>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0" name="Freeform 109">
                <a:extLst>
                  <a:ext uri="{FF2B5EF4-FFF2-40B4-BE49-F238E27FC236}">
                    <a16:creationId xmlns:a16="http://schemas.microsoft.com/office/drawing/2014/main" id="{7FB3E82C-6D26-6A74-FCBD-E444B3A08861}"/>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1" name="Freeform 110">
                <a:extLst>
                  <a:ext uri="{FF2B5EF4-FFF2-40B4-BE49-F238E27FC236}">
                    <a16:creationId xmlns:a16="http://schemas.microsoft.com/office/drawing/2014/main" id="{38BAEBEA-B16B-BDA0-11E1-C9FE2D2B18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2" name="Freeform 111">
                <a:extLst>
                  <a:ext uri="{FF2B5EF4-FFF2-40B4-BE49-F238E27FC236}">
                    <a16:creationId xmlns:a16="http://schemas.microsoft.com/office/drawing/2014/main" id="{02D07744-400F-94A9-4BC8-AA7E0B1683F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3" name="Freeform 112">
                <a:extLst>
                  <a:ext uri="{FF2B5EF4-FFF2-40B4-BE49-F238E27FC236}">
                    <a16:creationId xmlns:a16="http://schemas.microsoft.com/office/drawing/2014/main" id="{F7F7E0E0-DC54-C13F-A41B-CA81B4F1F39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4" name="Freeform 113">
                <a:extLst>
                  <a:ext uri="{FF2B5EF4-FFF2-40B4-BE49-F238E27FC236}">
                    <a16:creationId xmlns:a16="http://schemas.microsoft.com/office/drawing/2014/main" id="{C0702C6C-D6DD-2ABB-8CB1-E13DC53D414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5" name="Freeform 114">
                <a:extLst>
                  <a:ext uri="{FF2B5EF4-FFF2-40B4-BE49-F238E27FC236}">
                    <a16:creationId xmlns:a16="http://schemas.microsoft.com/office/drawing/2014/main" id="{69583397-42EF-53ED-FD33-8B57CA0D803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6" name="Freeform 115">
                <a:extLst>
                  <a:ext uri="{FF2B5EF4-FFF2-40B4-BE49-F238E27FC236}">
                    <a16:creationId xmlns:a16="http://schemas.microsoft.com/office/drawing/2014/main" id="{CE934263-082A-17B3-46DC-C8C923D6248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7" name="Freeform 116">
                <a:extLst>
                  <a:ext uri="{FF2B5EF4-FFF2-40B4-BE49-F238E27FC236}">
                    <a16:creationId xmlns:a16="http://schemas.microsoft.com/office/drawing/2014/main" id="{26D95192-16B6-B33F-924D-8030EC59919E}"/>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8" name="Freeform 117">
                <a:extLst>
                  <a:ext uri="{FF2B5EF4-FFF2-40B4-BE49-F238E27FC236}">
                    <a16:creationId xmlns:a16="http://schemas.microsoft.com/office/drawing/2014/main" id="{625BD3D1-1CA4-B8F1-3923-5E72C2D93DA2}"/>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9" name="Freeform 118">
                <a:extLst>
                  <a:ext uri="{FF2B5EF4-FFF2-40B4-BE49-F238E27FC236}">
                    <a16:creationId xmlns:a16="http://schemas.microsoft.com/office/drawing/2014/main" id="{01E422D1-4DE5-CAC7-11E3-A926700D938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8" name="Group 87">
              <a:extLst>
                <a:ext uri="{FF2B5EF4-FFF2-40B4-BE49-F238E27FC236}">
                  <a16:creationId xmlns:a16="http://schemas.microsoft.com/office/drawing/2014/main" id="{AB53C690-F098-5B86-6FC0-9D315ED5F334}"/>
                </a:ext>
              </a:extLst>
            </p:cNvPr>
            <p:cNvGrpSpPr/>
            <p:nvPr/>
          </p:nvGrpSpPr>
          <p:grpSpPr>
            <a:xfrm>
              <a:off x="585108" y="2615167"/>
              <a:ext cx="114294" cy="509717"/>
              <a:chOff x="2073412" y="2165657"/>
              <a:chExt cx="314361" cy="1401954"/>
            </a:xfrm>
            <a:solidFill>
              <a:srgbClr val="0D0D0D">
                <a:alpha val="29804"/>
              </a:srgbClr>
            </a:solidFill>
          </p:grpSpPr>
          <p:sp>
            <p:nvSpPr>
              <p:cNvPr id="91" name="Freeform 90">
                <a:extLst>
                  <a:ext uri="{FF2B5EF4-FFF2-40B4-BE49-F238E27FC236}">
                    <a16:creationId xmlns:a16="http://schemas.microsoft.com/office/drawing/2014/main" id="{74F55B87-79BA-94BE-7EB6-F84F71866A7A}"/>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92" name="Freeform 91">
                <a:extLst>
                  <a:ext uri="{FF2B5EF4-FFF2-40B4-BE49-F238E27FC236}">
                    <a16:creationId xmlns:a16="http://schemas.microsoft.com/office/drawing/2014/main" id="{DF1E2103-88F1-F494-36D7-BE4F8E935EE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3" name="Freeform 92">
                <a:extLst>
                  <a:ext uri="{FF2B5EF4-FFF2-40B4-BE49-F238E27FC236}">
                    <a16:creationId xmlns:a16="http://schemas.microsoft.com/office/drawing/2014/main" id="{350EBC91-6A87-B325-4D18-025B3C95316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4" name="Freeform 93">
                <a:extLst>
                  <a:ext uri="{FF2B5EF4-FFF2-40B4-BE49-F238E27FC236}">
                    <a16:creationId xmlns:a16="http://schemas.microsoft.com/office/drawing/2014/main" id="{7B801613-9CE0-72EC-AAF4-508188DECB3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5" name="Freeform 94">
                <a:extLst>
                  <a:ext uri="{FF2B5EF4-FFF2-40B4-BE49-F238E27FC236}">
                    <a16:creationId xmlns:a16="http://schemas.microsoft.com/office/drawing/2014/main" id="{13B95307-A1DE-E6CE-4003-0A288719668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6" name="Freeform 95">
                <a:extLst>
                  <a:ext uri="{FF2B5EF4-FFF2-40B4-BE49-F238E27FC236}">
                    <a16:creationId xmlns:a16="http://schemas.microsoft.com/office/drawing/2014/main" id="{7FFD539B-D92F-FC00-F478-98B2BB35261D}"/>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7" name="Freeform 96">
                <a:extLst>
                  <a:ext uri="{FF2B5EF4-FFF2-40B4-BE49-F238E27FC236}">
                    <a16:creationId xmlns:a16="http://schemas.microsoft.com/office/drawing/2014/main" id="{B432C002-1714-EBBB-4524-9D98D482640C}"/>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8" name="Freeform 97">
                <a:extLst>
                  <a:ext uri="{FF2B5EF4-FFF2-40B4-BE49-F238E27FC236}">
                    <a16:creationId xmlns:a16="http://schemas.microsoft.com/office/drawing/2014/main" id="{1E4EE0E2-D1A6-619C-B9B2-CC313598C48A}"/>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9" name="Freeform 98">
                <a:extLst>
                  <a:ext uri="{FF2B5EF4-FFF2-40B4-BE49-F238E27FC236}">
                    <a16:creationId xmlns:a16="http://schemas.microsoft.com/office/drawing/2014/main" id="{446F62CE-B389-65F9-B8A3-3BF560A3B3B6}"/>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0" name="Freeform 99">
                <a:extLst>
                  <a:ext uri="{FF2B5EF4-FFF2-40B4-BE49-F238E27FC236}">
                    <a16:creationId xmlns:a16="http://schemas.microsoft.com/office/drawing/2014/main" id="{A1748ED1-A66C-5FA1-BF15-2A288AC5900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1" name="Freeform 100">
                <a:extLst>
                  <a:ext uri="{FF2B5EF4-FFF2-40B4-BE49-F238E27FC236}">
                    <a16:creationId xmlns:a16="http://schemas.microsoft.com/office/drawing/2014/main" id="{0B5F44F7-8743-2FE6-909A-82037DEE7FE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 name="Freeform 101">
                <a:extLst>
                  <a:ext uri="{FF2B5EF4-FFF2-40B4-BE49-F238E27FC236}">
                    <a16:creationId xmlns:a16="http://schemas.microsoft.com/office/drawing/2014/main" id="{340E9A8B-4304-493F-8B84-BE57E2C617D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 name="Freeform 102">
                <a:extLst>
                  <a:ext uri="{FF2B5EF4-FFF2-40B4-BE49-F238E27FC236}">
                    <a16:creationId xmlns:a16="http://schemas.microsoft.com/office/drawing/2014/main" id="{DEE1AB2D-5462-2584-78C9-C81EED1BB3A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 name="Freeform 103">
                <a:extLst>
                  <a:ext uri="{FF2B5EF4-FFF2-40B4-BE49-F238E27FC236}">
                    <a16:creationId xmlns:a16="http://schemas.microsoft.com/office/drawing/2014/main" id="{3CAE3E89-2D7E-C437-2D65-CEDA3C5D0D6F}"/>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90" name="Picture 89">
              <a:extLst>
                <a:ext uri="{FF2B5EF4-FFF2-40B4-BE49-F238E27FC236}">
                  <a16:creationId xmlns:a16="http://schemas.microsoft.com/office/drawing/2014/main" id="{C3AA9AA0-DA81-75A2-FBDF-65272172A791}"/>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1394" y="2131496"/>
              <a:ext cx="365558" cy="381453"/>
            </a:xfrm>
            <a:prstGeom prst="rect">
              <a:avLst/>
            </a:prstGeom>
          </p:spPr>
        </p:pic>
        <p:grpSp>
          <p:nvGrpSpPr>
            <p:cNvPr id="85" name="Group 84">
              <a:extLst>
                <a:ext uri="{FF2B5EF4-FFF2-40B4-BE49-F238E27FC236}">
                  <a16:creationId xmlns:a16="http://schemas.microsoft.com/office/drawing/2014/main" id="{ABED9F3D-1D3E-341A-EDDD-C3A6C0439BC2}"/>
                </a:ext>
              </a:extLst>
            </p:cNvPr>
            <p:cNvGrpSpPr/>
            <p:nvPr/>
          </p:nvGrpSpPr>
          <p:grpSpPr>
            <a:xfrm flipH="1">
              <a:off x="1648119" y="2622854"/>
              <a:ext cx="86903" cy="514376"/>
              <a:chOff x="1611916" y="2139959"/>
              <a:chExt cx="264177" cy="1453393"/>
            </a:xfrm>
            <a:solidFill>
              <a:srgbClr val="0D0D0D">
                <a:alpha val="29804"/>
              </a:srgbClr>
            </a:solidFill>
          </p:grpSpPr>
          <p:sp>
            <p:nvSpPr>
              <p:cNvPr id="136" name="Freeform 135">
                <a:extLst>
                  <a:ext uri="{FF2B5EF4-FFF2-40B4-BE49-F238E27FC236}">
                    <a16:creationId xmlns:a16="http://schemas.microsoft.com/office/drawing/2014/main" id="{8EF84B4D-F70D-92AE-F070-077630F37B78}"/>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7" name="Freeform 136">
                <a:extLst>
                  <a:ext uri="{FF2B5EF4-FFF2-40B4-BE49-F238E27FC236}">
                    <a16:creationId xmlns:a16="http://schemas.microsoft.com/office/drawing/2014/main" id="{8F4C1502-E817-6583-FA68-454434AE200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8" name="Freeform 137">
                <a:extLst>
                  <a:ext uri="{FF2B5EF4-FFF2-40B4-BE49-F238E27FC236}">
                    <a16:creationId xmlns:a16="http://schemas.microsoft.com/office/drawing/2014/main" id="{B0C1A5BA-5BE1-4D80-3214-C22696E5727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0" name="Freeform 139">
                <a:extLst>
                  <a:ext uri="{FF2B5EF4-FFF2-40B4-BE49-F238E27FC236}">
                    <a16:creationId xmlns:a16="http://schemas.microsoft.com/office/drawing/2014/main" id="{DA10CE85-CAF1-5EC2-929D-9204FFD4FEDF}"/>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1" name="Freeform 140">
                <a:extLst>
                  <a:ext uri="{FF2B5EF4-FFF2-40B4-BE49-F238E27FC236}">
                    <a16:creationId xmlns:a16="http://schemas.microsoft.com/office/drawing/2014/main" id="{DEC2FEF1-32B5-7697-37E1-F94DBE66B32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832F7EBC-D53F-7F61-1DE8-AC6B133DEBB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124B12D3-A646-7548-D3E4-CE0768A0AE7E}"/>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D1B0F445-3E28-53B1-FCC3-D1D72E08879F}"/>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C33780E4-AA29-9C96-BFB6-9EF681A3C09C}"/>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13DF4EED-E23D-2A3C-62AC-88720D515AC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0AD8599-8638-E6B7-86CF-8A5E46FE850D}"/>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C63C5A75-BBD9-8902-73A0-D209062703E7}"/>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7" name="Freeform 156">
                <a:extLst>
                  <a:ext uri="{FF2B5EF4-FFF2-40B4-BE49-F238E27FC236}">
                    <a16:creationId xmlns:a16="http://schemas.microsoft.com/office/drawing/2014/main" id="{51CCECA1-4E42-B1C3-06FA-4986A3E5F7EF}"/>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8" name="Freeform 157">
                <a:extLst>
                  <a:ext uri="{FF2B5EF4-FFF2-40B4-BE49-F238E27FC236}">
                    <a16:creationId xmlns:a16="http://schemas.microsoft.com/office/drawing/2014/main" id="{70747ECE-6F91-3ABE-5198-B7F83EB5CBA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9" name="Freeform 158">
                <a:extLst>
                  <a:ext uri="{FF2B5EF4-FFF2-40B4-BE49-F238E27FC236}">
                    <a16:creationId xmlns:a16="http://schemas.microsoft.com/office/drawing/2014/main" id="{CDD5670E-46C8-DAAB-55B0-1C8E14E178B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6" name="Group 85">
              <a:extLst>
                <a:ext uri="{FF2B5EF4-FFF2-40B4-BE49-F238E27FC236}">
                  <a16:creationId xmlns:a16="http://schemas.microsoft.com/office/drawing/2014/main" id="{22B8EB1E-3EBB-DD20-3BFD-2C96FC8A8162}"/>
                </a:ext>
              </a:extLst>
            </p:cNvPr>
            <p:cNvGrpSpPr/>
            <p:nvPr/>
          </p:nvGrpSpPr>
          <p:grpSpPr>
            <a:xfrm flipH="1">
              <a:off x="1430562" y="2620492"/>
              <a:ext cx="114370" cy="509717"/>
              <a:chOff x="2073412" y="2165654"/>
              <a:chExt cx="314361" cy="1401954"/>
            </a:xfrm>
            <a:solidFill>
              <a:srgbClr val="0D0D0D">
                <a:alpha val="29804"/>
              </a:srgbClr>
            </a:solidFill>
          </p:grpSpPr>
          <p:sp>
            <p:nvSpPr>
              <p:cNvPr id="120" name="Freeform 119">
                <a:extLst>
                  <a:ext uri="{FF2B5EF4-FFF2-40B4-BE49-F238E27FC236}">
                    <a16:creationId xmlns:a16="http://schemas.microsoft.com/office/drawing/2014/main" id="{7016881D-38FF-ED74-848D-5E5ED00935D0}"/>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21" name="Freeform 120">
                <a:extLst>
                  <a:ext uri="{FF2B5EF4-FFF2-40B4-BE49-F238E27FC236}">
                    <a16:creationId xmlns:a16="http://schemas.microsoft.com/office/drawing/2014/main" id="{025D7A40-29C5-6472-234D-5EC1DBC6919E}"/>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2" name="Freeform 121">
                <a:extLst>
                  <a:ext uri="{FF2B5EF4-FFF2-40B4-BE49-F238E27FC236}">
                    <a16:creationId xmlns:a16="http://schemas.microsoft.com/office/drawing/2014/main" id="{696D9171-6D1B-C596-7F23-B4E26D77D91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4" name="Freeform 123">
                <a:extLst>
                  <a:ext uri="{FF2B5EF4-FFF2-40B4-BE49-F238E27FC236}">
                    <a16:creationId xmlns:a16="http://schemas.microsoft.com/office/drawing/2014/main" id="{5751B933-39B3-2D17-9B21-3A10866B8E4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5" name="Freeform 124">
                <a:extLst>
                  <a:ext uri="{FF2B5EF4-FFF2-40B4-BE49-F238E27FC236}">
                    <a16:creationId xmlns:a16="http://schemas.microsoft.com/office/drawing/2014/main" id="{7448BF16-AD62-B5D1-E763-2543A5766531}"/>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6" name="Freeform 125">
                <a:extLst>
                  <a:ext uri="{FF2B5EF4-FFF2-40B4-BE49-F238E27FC236}">
                    <a16:creationId xmlns:a16="http://schemas.microsoft.com/office/drawing/2014/main" id="{59F752A3-04F6-9E46-54C8-BCB98270ADF3}"/>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7" name="Freeform 126">
                <a:extLst>
                  <a:ext uri="{FF2B5EF4-FFF2-40B4-BE49-F238E27FC236}">
                    <a16:creationId xmlns:a16="http://schemas.microsoft.com/office/drawing/2014/main" id="{71A679FF-CA5B-709B-9C53-2AB6C997E5C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8" name="Freeform 127">
                <a:extLst>
                  <a:ext uri="{FF2B5EF4-FFF2-40B4-BE49-F238E27FC236}">
                    <a16:creationId xmlns:a16="http://schemas.microsoft.com/office/drawing/2014/main" id="{C7DF3D12-969E-5BAC-94A9-A06AC64BE797}"/>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9" name="Freeform 128">
                <a:extLst>
                  <a:ext uri="{FF2B5EF4-FFF2-40B4-BE49-F238E27FC236}">
                    <a16:creationId xmlns:a16="http://schemas.microsoft.com/office/drawing/2014/main" id="{80673450-CD6D-98CD-FFE5-69D17EBF0CB1}"/>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0" name="Freeform 129">
                <a:extLst>
                  <a:ext uri="{FF2B5EF4-FFF2-40B4-BE49-F238E27FC236}">
                    <a16:creationId xmlns:a16="http://schemas.microsoft.com/office/drawing/2014/main" id="{AB8E21C2-6E17-4283-C9B8-F6DB9F68D02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2" name="Freeform 131">
                <a:extLst>
                  <a:ext uri="{FF2B5EF4-FFF2-40B4-BE49-F238E27FC236}">
                    <a16:creationId xmlns:a16="http://schemas.microsoft.com/office/drawing/2014/main" id="{7F82C6C0-5BFA-09FB-2A6A-CA18BF7B1FAF}"/>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3" name="Freeform 132">
                <a:extLst>
                  <a:ext uri="{FF2B5EF4-FFF2-40B4-BE49-F238E27FC236}">
                    <a16:creationId xmlns:a16="http://schemas.microsoft.com/office/drawing/2014/main" id="{37CD61C4-1AAF-7D25-D8C4-AE9189F2D32A}"/>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4" name="Freeform 133">
                <a:extLst>
                  <a:ext uri="{FF2B5EF4-FFF2-40B4-BE49-F238E27FC236}">
                    <a16:creationId xmlns:a16="http://schemas.microsoft.com/office/drawing/2014/main" id="{90FDC567-81B9-70FF-8CAE-26B7FB26D7F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5" name="Freeform 134">
                <a:extLst>
                  <a:ext uri="{FF2B5EF4-FFF2-40B4-BE49-F238E27FC236}">
                    <a16:creationId xmlns:a16="http://schemas.microsoft.com/office/drawing/2014/main" id="{342110C0-1FFF-4E4A-C294-02A0D9D3A0D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grpSp>
        <p:pic>
          <p:nvPicPr>
            <p:cNvPr id="89" name="Picture 88">
              <a:extLst>
                <a:ext uri="{FF2B5EF4-FFF2-40B4-BE49-F238E27FC236}">
                  <a16:creationId xmlns:a16="http://schemas.microsoft.com/office/drawing/2014/main" id="{C6E63FB8-7FB5-0A97-2E78-F07D16E1503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1410051" y="2172742"/>
              <a:ext cx="393077" cy="340207"/>
            </a:xfrm>
            <a:prstGeom prst="rect">
              <a:avLst/>
            </a:prstGeom>
            <a:effectLst>
              <a:reflection endPos="0" dir="5400000" sy="-100000" algn="bl" rotWithShape="0"/>
            </a:effectLst>
          </p:spPr>
        </p:pic>
      </p:grpSp>
      <p:grpSp>
        <p:nvGrpSpPr>
          <p:cNvPr id="176" name="Group 175">
            <a:extLst>
              <a:ext uri="{FF2B5EF4-FFF2-40B4-BE49-F238E27FC236}">
                <a16:creationId xmlns:a16="http://schemas.microsoft.com/office/drawing/2014/main" id="{E2E47856-A7B5-ABAA-743C-5D976194C7A7}"/>
              </a:ext>
            </a:extLst>
          </p:cNvPr>
          <p:cNvGrpSpPr/>
          <p:nvPr/>
        </p:nvGrpSpPr>
        <p:grpSpPr>
          <a:xfrm>
            <a:off x="2883615" y="3457154"/>
            <a:ext cx="1086115" cy="1078197"/>
            <a:chOff x="2980599" y="1597222"/>
            <a:chExt cx="814586" cy="808648"/>
          </a:xfrm>
        </p:grpSpPr>
        <p:sp>
          <p:nvSpPr>
            <p:cNvPr id="170" name="Striped Right Arrow 169">
              <a:extLst>
                <a:ext uri="{FF2B5EF4-FFF2-40B4-BE49-F238E27FC236}">
                  <a16:creationId xmlns:a16="http://schemas.microsoft.com/office/drawing/2014/main" id="{FB95BBBC-A3E8-4CF4-7098-0CA48BFEF30E}"/>
                </a:ext>
              </a:extLst>
            </p:cNvPr>
            <p:cNvSpPr/>
            <p:nvPr/>
          </p:nvSpPr>
          <p:spPr>
            <a:xfrm>
              <a:off x="2980599" y="1597222"/>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2" name="TextBox 171">
              <a:extLst>
                <a:ext uri="{FF2B5EF4-FFF2-40B4-BE49-F238E27FC236}">
                  <a16:creationId xmlns:a16="http://schemas.microsoft.com/office/drawing/2014/main" id="{126E1F57-B1B9-7D7B-0A7E-6953A07BD0D0}"/>
                </a:ext>
              </a:extLst>
            </p:cNvPr>
            <p:cNvSpPr txBox="1"/>
            <p:nvPr/>
          </p:nvSpPr>
          <p:spPr>
            <a:xfrm>
              <a:off x="3025571" y="1841010"/>
              <a:ext cx="769614"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Fusion</a:t>
              </a:r>
              <a:endParaRPr lang="en-IL" sz="2133"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grpSp>
        <p:nvGrpSpPr>
          <p:cNvPr id="177" name="Group 176">
            <a:extLst>
              <a:ext uri="{FF2B5EF4-FFF2-40B4-BE49-F238E27FC236}">
                <a16:creationId xmlns:a16="http://schemas.microsoft.com/office/drawing/2014/main" id="{05FDA1D4-3D4C-13DC-EBCF-BC94B6DEC097}"/>
              </a:ext>
            </a:extLst>
          </p:cNvPr>
          <p:cNvGrpSpPr/>
          <p:nvPr/>
        </p:nvGrpSpPr>
        <p:grpSpPr>
          <a:xfrm>
            <a:off x="6501620" y="3457155"/>
            <a:ext cx="1015469" cy="1078198"/>
            <a:chOff x="6388472" y="1568744"/>
            <a:chExt cx="761602" cy="808648"/>
          </a:xfrm>
        </p:grpSpPr>
        <p:sp>
          <p:nvSpPr>
            <p:cNvPr id="150" name="Striped Right Arrow 149">
              <a:extLst>
                <a:ext uri="{FF2B5EF4-FFF2-40B4-BE49-F238E27FC236}">
                  <a16:creationId xmlns:a16="http://schemas.microsoft.com/office/drawing/2014/main" id="{2DA611A5-240F-CF46-A157-217794145B14}"/>
                </a:ext>
              </a:extLst>
            </p:cNvPr>
            <p:cNvSpPr/>
            <p:nvPr/>
          </p:nvSpPr>
          <p:spPr>
            <a:xfrm>
              <a:off x="6388472" y="1568744"/>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3" name="TextBox 172">
              <a:extLst>
                <a:ext uri="{FF2B5EF4-FFF2-40B4-BE49-F238E27FC236}">
                  <a16:creationId xmlns:a16="http://schemas.microsoft.com/office/drawing/2014/main" id="{0D90D974-604E-A08F-7BEA-D19EAD891A10}"/>
                </a:ext>
              </a:extLst>
            </p:cNvPr>
            <p:cNvSpPr txBox="1"/>
            <p:nvPr/>
          </p:nvSpPr>
          <p:spPr>
            <a:xfrm>
              <a:off x="6465314" y="1809896"/>
              <a:ext cx="658871"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FACS</a:t>
              </a:r>
              <a:endParaRPr lang="en-IL"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sp>
        <p:nvSpPr>
          <p:cNvPr id="183" name="Title 20">
            <a:extLst>
              <a:ext uri="{FF2B5EF4-FFF2-40B4-BE49-F238E27FC236}">
                <a16:creationId xmlns:a16="http://schemas.microsoft.com/office/drawing/2014/main" id="{483645D4-4276-8A9F-635B-8EFA7DA421D4}"/>
              </a:ext>
            </a:extLst>
          </p:cNvPr>
          <p:cNvSpPr txBox="1">
            <a:spLocks/>
          </p:cNvSpPr>
          <p:nvPr/>
        </p:nvSpPr>
        <p:spPr>
          <a:xfrm>
            <a:off x="12787" y="6124834"/>
            <a:ext cx="3608236" cy="675725"/>
          </a:xfrm>
          <a:prstGeom prst="rect">
            <a:avLst/>
          </a:prstGeom>
        </p:spPr>
        <p:txBody>
          <a:bodyPr vert="horz" lIns="121920" tIns="60960" rIns="121920" bIns="60960" rtlCol="1" anchor="b">
            <a:noAutofit/>
          </a:bodyPr>
          <a:lstStyle/>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Gokhman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 Genetics</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Agoglia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p:txBody>
      </p:sp>
      <p:grpSp>
        <p:nvGrpSpPr>
          <p:cNvPr id="5" name="Group 4">
            <a:extLst>
              <a:ext uri="{FF2B5EF4-FFF2-40B4-BE49-F238E27FC236}">
                <a16:creationId xmlns:a16="http://schemas.microsoft.com/office/drawing/2014/main" id="{2D88055B-7FA0-48E5-1648-0CEECA5BE687}"/>
              </a:ext>
            </a:extLst>
          </p:cNvPr>
          <p:cNvGrpSpPr/>
          <p:nvPr/>
        </p:nvGrpSpPr>
        <p:grpSpPr>
          <a:xfrm>
            <a:off x="7644448" y="1796836"/>
            <a:ext cx="4245003" cy="4327997"/>
            <a:chOff x="7047754" y="1893462"/>
            <a:chExt cx="1481271" cy="1510231"/>
          </a:xfrm>
        </p:grpSpPr>
        <p:sp>
          <p:nvSpPr>
            <p:cNvPr id="84" name="Oval 83">
              <a:extLst>
                <a:ext uri="{FF2B5EF4-FFF2-40B4-BE49-F238E27FC236}">
                  <a16:creationId xmlns:a16="http://schemas.microsoft.com/office/drawing/2014/main" id="{540E77BA-5E80-8643-B524-42039AD4A69D}"/>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329" name="Group 328">
              <a:extLst>
                <a:ext uri="{FF2B5EF4-FFF2-40B4-BE49-F238E27FC236}">
                  <a16:creationId xmlns:a16="http://schemas.microsoft.com/office/drawing/2014/main" id="{F7137A0C-3D73-DA4B-BDA0-5B76CFAE37B8}"/>
                </a:ext>
              </a:extLst>
            </p:cNvPr>
            <p:cNvGrpSpPr/>
            <p:nvPr/>
          </p:nvGrpSpPr>
          <p:grpSpPr>
            <a:xfrm>
              <a:off x="8131638" y="2424371"/>
              <a:ext cx="135223" cy="743943"/>
              <a:chOff x="1611916" y="2139960"/>
              <a:chExt cx="264177" cy="1453392"/>
            </a:xfrm>
            <a:solidFill>
              <a:srgbClr val="0D0D0D">
                <a:alpha val="29804"/>
              </a:srgbClr>
            </a:solidFill>
          </p:grpSpPr>
          <p:sp>
            <p:nvSpPr>
              <p:cNvPr id="330" name="Freeform 329">
                <a:extLst>
                  <a:ext uri="{FF2B5EF4-FFF2-40B4-BE49-F238E27FC236}">
                    <a16:creationId xmlns:a16="http://schemas.microsoft.com/office/drawing/2014/main" id="{15E29806-71CB-1C42-BBAD-BA8EEDAF549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31" name="Freeform 330">
                <a:extLst>
                  <a:ext uri="{FF2B5EF4-FFF2-40B4-BE49-F238E27FC236}">
                    <a16:creationId xmlns:a16="http://schemas.microsoft.com/office/drawing/2014/main" id="{1A29F6D4-D29C-F94B-8094-F4E0A3FBB6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2" name="Freeform 331">
                <a:extLst>
                  <a:ext uri="{FF2B5EF4-FFF2-40B4-BE49-F238E27FC236}">
                    <a16:creationId xmlns:a16="http://schemas.microsoft.com/office/drawing/2014/main" id="{6B941606-F324-5046-ACB1-395734C6E6D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3" name="Freeform 332">
                <a:extLst>
                  <a:ext uri="{FF2B5EF4-FFF2-40B4-BE49-F238E27FC236}">
                    <a16:creationId xmlns:a16="http://schemas.microsoft.com/office/drawing/2014/main" id="{A63CE4F6-B22C-4542-8040-78E7427A679D}"/>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4" name="Freeform 333">
                <a:extLst>
                  <a:ext uri="{FF2B5EF4-FFF2-40B4-BE49-F238E27FC236}">
                    <a16:creationId xmlns:a16="http://schemas.microsoft.com/office/drawing/2014/main" id="{CD9722ED-D606-D942-AD35-B15331BCD9D7}"/>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5" name="Freeform 334">
                <a:extLst>
                  <a:ext uri="{FF2B5EF4-FFF2-40B4-BE49-F238E27FC236}">
                    <a16:creationId xmlns:a16="http://schemas.microsoft.com/office/drawing/2014/main" id="{0A68B1A4-7598-5947-AD66-0DE2F59B456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6" name="Freeform 335">
                <a:extLst>
                  <a:ext uri="{FF2B5EF4-FFF2-40B4-BE49-F238E27FC236}">
                    <a16:creationId xmlns:a16="http://schemas.microsoft.com/office/drawing/2014/main" id="{D013C2CB-2318-BA4F-BD07-4F5D42818AD8}"/>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7" name="Freeform 336">
                <a:extLst>
                  <a:ext uri="{FF2B5EF4-FFF2-40B4-BE49-F238E27FC236}">
                    <a16:creationId xmlns:a16="http://schemas.microsoft.com/office/drawing/2014/main" id="{36DB7B2D-783B-E94D-875B-6A8A7A5E776E}"/>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8" name="Freeform 337">
                <a:extLst>
                  <a:ext uri="{FF2B5EF4-FFF2-40B4-BE49-F238E27FC236}">
                    <a16:creationId xmlns:a16="http://schemas.microsoft.com/office/drawing/2014/main" id="{0EC25172-3320-894A-8F70-D827A33CA514}"/>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9" name="Freeform 338">
                <a:extLst>
                  <a:ext uri="{FF2B5EF4-FFF2-40B4-BE49-F238E27FC236}">
                    <a16:creationId xmlns:a16="http://schemas.microsoft.com/office/drawing/2014/main" id="{C1702029-A916-614F-BE7B-751C9B269701}"/>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0" name="Freeform 339">
                <a:extLst>
                  <a:ext uri="{FF2B5EF4-FFF2-40B4-BE49-F238E27FC236}">
                    <a16:creationId xmlns:a16="http://schemas.microsoft.com/office/drawing/2014/main" id="{14C92609-7230-7F4F-B06E-1299B0856BA3}"/>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1" name="Freeform 340">
                <a:extLst>
                  <a:ext uri="{FF2B5EF4-FFF2-40B4-BE49-F238E27FC236}">
                    <a16:creationId xmlns:a16="http://schemas.microsoft.com/office/drawing/2014/main" id="{9A133571-A947-E04D-A0B9-37FC518E84C6}"/>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2" name="Freeform 341">
                <a:extLst>
                  <a:ext uri="{FF2B5EF4-FFF2-40B4-BE49-F238E27FC236}">
                    <a16:creationId xmlns:a16="http://schemas.microsoft.com/office/drawing/2014/main" id="{2C201D05-CF62-4544-B17D-8D491A3F67E2}"/>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3" name="Freeform 342">
                <a:extLst>
                  <a:ext uri="{FF2B5EF4-FFF2-40B4-BE49-F238E27FC236}">
                    <a16:creationId xmlns:a16="http://schemas.microsoft.com/office/drawing/2014/main" id="{BE2BA8EC-E557-0642-8B15-A7ECAC831C7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4" name="Freeform 343">
                <a:extLst>
                  <a:ext uri="{FF2B5EF4-FFF2-40B4-BE49-F238E27FC236}">
                    <a16:creationId xmlns:a16="http://schemas.microsoft.com/office/drawing/2014/main" id="{5942674B-1F64-1A46-9F7B-AB4F2FC788C7}"/>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45" name="Group 344">
              <a:extLst>
                <a:ext uri="{FF2B5EF4-FFF2-40B4-BE49-F238E27FC236}">
                  <a16:creationId xmlns:a16="http://schemas.microsoft.com/office/drawing/2014/main" id="{0F10A365-3D81-7142-A6FE-3D06EA6BB8B1}"/>
                </a:ext>
              </a:extLst>
            </p:cNvPr>
            <p:cNvGrpSpPr/>
            <p:nvPr/>
          </p:nvGrpSpPr>
          <p:grpSpPr>
            <a:xfrm>
              <a:off x="7903084" y="2431109"/>
              <a:ext cx="165303" cy="737204"/>
              <a:chOff x="2073412" y="2165656"/>
              <a:chExt cx="314361" cy="1401953"/>
            </a:xfrm>
            <a:solidFill>
              <a:srgbClr val="0D0D0D">
                <a:alpha val="29804"/>
              </a:srgbClr>
            </a:solidFill>
          </p:grpSpPr>
          <p:sp>
            <p:nvSpPr>
              <p:cNvPr id="346" name="Freeform 345">
                <a:extLst>
                  <a:ext uri="{FF2B5EF4-FFF2-40B4-BE49-F238E27FC236}">
                    <a16:creationId xmlns:a16="http://schemas.microsoft.com/office/drawing/2014/main" id="{2B1FEB02-52D5-D242-9208-0F6B6633103F}"/>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47" name="Freeform 346">
                <a:extLst>
                  <a:ext uri="{FF2B5EF4-FFF2-40B4-BE49-F238E27FC236}">
                    <a16:creationId xmlns:a16="http://schemas.microsoft.com/office/drawing/2014/main" id="{996EFA5B-5DE7-C84C-B7A4-8AF3E0B99EFD}"/>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8" name="Freeform 347">
                <a:extLst>
                  <a:ext uri="{FF2B5EF4-FFF2-40B4-BE49-F238E27FC236}">
                    <a16:creationId xmlns:a16="http://schemas.microsoft.com/office/drawing/2014/main" id="{469CBF23-A562-2A49-837D-FE86D3D4EF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9" name="Freeform 348">
                <a:extLst>
                  <a:ext uri="{FF2B5EF4-FFF2-40B4-BE49-F238E27FC236}">
                    <a16:creationId xmlns:a16="http://schemas.microsoft.com/office/drawing/2014/main" id="{F887B30C-52BC-BF4B-A5D3-FE366CEE2565}"/>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0" name="Freeform 349">
                <a:extLst>
                  <a:ext uri="{FF2B5EF4-FFF2-40B4-BE49-F238E27FC236}">
                    <a16:creationId xmlns:a16="http://schemas.microsoft.com/office/drawing/2014/main" id="{06BB4F38-5178-0745-98A2-80CF05F647FA}"/>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1" name="Freeform 350">
                <a:extLst>
                  <a:ext uri="{FF2B5EF4-FFF2-40B4-BE49-F238E27FC236}">
                    <a16:creationId xmlns:a16="http://schemas.microsoft.com/office/drawing/2014/main" id="{C225CD82-C0D9-EC41-8BF3-A4ACFEE0D9F8}"/>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2" name="Freeform 351">
                <a:extLst>
                  <a:ext uri="{FF2B5EF4-FFF2-40B4-BE49-F238E27FC236}">
                    <a16:creationId xmlns:a16="http://schemas.microsoft.com/office/drawing/2014/main" id="{CD26D8EF-1FFD-7241-83ED-042CA8487A62}"/>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3" name="Freeform 352">
                <a:extLst>
                  <a:ext uri="{FF2B5EF4-FFF2-40B4-BE49-F238E27FC236}">
                    <a16:creationId xmlns:a16="http://schemas.microsoft.com/office/drawing/2014/main" id="{68EE10BF-3F00-1843-8657-C46121156D05}"/>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4" name="Freeform 353">
                <a:extLst>
                  <a:ext uri="{FF2B5EF4-FFF2-40B4-BE49-F238E27FC236}">
                    <a16:creationId xmlns:a16="http://schemas.microsoft.com/office/drawing/2014/main" id="{4F46544E-D0FE-F74E-AAAB-04DD8E60095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5" name="Freeform 354">
                <a:extLst>
                  <a:ext uri="{FF2B5EF4-FFF2-40B4-BE49-F238E27FC236}">
                    <a16:creationId xmlns:a16="http://schemas.microsoft.com/office/drawing/2014/main" id="{4FCA3D70-3DFF-464D-B1B1-1B09A56F9B56}"/>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6" name="Freeform 355">
                <a:extLst>
                  <a:ext uri="{FF2B5EF4-FFF2-40B4-BE49-F238E27FC236}">
                    <a16:creationId xmlns:a16="http://schemas.microsoft.com/office/drawing/2014/main" id="{9624E95A-3A12-DB49-B2BB-1131A743A664}"/>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7" name="Freeform 356">
                <a:extLst>
                  <a:ext uri="{FF2B5EF4-FFF2-40B4-BE49-F238E27FC236}">
                    <a16:creationId xmlns:a16="http://schemas.microsoft.com/office/drawing/2014/main" id="{A9146B63-464C-3940-9FF2-E4F3858C041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8" name="Freeform 357">
                <a:extLst>
                  <a:ext uri="{FF2B5EF4-FFF2-40B4-BE49-F238E27FC236}">
                    <a16:creationId xmlns:a16="http://schemas.microsoft.com/office/drawing/2014/main" id="{2F0D91CE-2524-6D4C-BEE0-558A50023D3C}"/>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59" name="Freeform 358">
                <a:extLst>
                  <a:ext uri="{FF2B5EF4-FFF2-40B4-BE49-F238E27FC236}">
                    <a16:creationId xmlns:a16="http://schemas.microsoft.com/office/drawing/2014/main" id="{13B14F55-0DB1-4943-A928-6763909EFC0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60" name="Group 359">
              <a:extLst>
                <a:ext uri="{FF2B5EF4-FFF2-40B4-BE49-F238E27FC236}">
                  <a16:creationId xmlns:a16="http://schemas.microsoft.com/office/drawing/2014/main" id="{5B6986DD-D09A-5540-AAD7-D91DD4FEDF32}"/>
                </a:ext>
              </a:extLst>
            </p:cNvPr>
            <p:cNvGrpSpPr/>
            <p:nvPr/>
          </p:nvGrpSpPr>
          <p:grpSpPr>
            <a:xfrm flipH="1">
              <a:off x="7527307" y="2424371"/>
              <a:ext cx="125688" cy="743943"/>
              <a:chOff x="1611916" y="2139960"/>
              <a:chExt cx="264177" cy="1453392"/>
            </a:xfrm>
            <a:solidFill>
              <a:srgbClr val="0D0D0D">
                <a:alpha val="29804"/>
              </a:srgbClr>
            </a:solidFill>
          </p:grpSpPr>
          <p:sp>
            <p:nvSpPr>
              <p:cNvPr id="361" name="Freeform 360">
                <a:extLst>
                  <a:ext uri="{FF2B5EF4-FFF2-40B4-BE49-F238E27FC236}">
                    <a16:creationId xmlns:a16="http://schemas.microsoft.com/office/drawing/2014/main" id="{5E5CF938-030F-1946-A287-7732E7AA1E3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362" name="Freeform 361">
                <a:extLst>
                  <a:ext uri="{FF2B5EF4-FFF2-40B4-BE49-F238E27FC236}">
                    <a16:creationId xmlns:a16="http://schemas.microsoft.com/office/drawing/2014/main" id="{B377FCE2-9A40-0B48-8145-4DC833B58A86}"/>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3" name="Freeform 362">
                <a:extLst>
                  <a:ext uri="{FF2B5EF4-FFF2-40B4-BE49-F238E27FC236}">
                    <a16:creationId xmlns:a16="http://schemas.microsoft.com/office/drawing/2014/main" id="{2D0A0CBA-B3C7-834A-8CC6-04DDEF0D7DD9}"/>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4" name="Freeform 363">
                <a:extLst>
                  <a:ext uri="{FF2B5EF4-FFF2-40B4-BE49-F238E27FC236}">
                    <a16:creationId xmlns:a16="http://schemas.microsoft.com/office/drawing/2014/main" id="{74F2CE3C-59D8-6946-8AFF-8CD47F04DEB9}"/>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5" name="Freeform 364">
                <a:extLst>
                  <a:ext uri="{FF2B5EF4-FFF2-40B4-BE49-F238E27FC236}">
                    <a16:creationId xmlns:a16="http://schemas.microsoft.com/office/drawing/2014/main" id="{FFBE473B-2394-E149-9274-672F06D84A0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6" name="Freeform 365">
                <a:extLst>
                  <a:ext uri="{FF2B5EF4-FFF2-40B4-BE49-F238E27FC236}">
                    <a16:creationId xmlns:a16="http://schemas.microsoft.com/office/drawing/2014/main" id="{042B361B-85E9-C947-9D36-5FAC844DD35C}"/>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7" name="Freeform 366">
                <a:extLst>
                  <a:ext uri="{FF2B5EF4-FFF2-40B4-BE49-F238E27FC236}">
                    <a16:creationId xmlns:a16="http://schemas.microsoft.com/office/drawing/2014/main" id="{548F3B88-8BC1-1141-A173-58D3AA73F611}"/>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8" name="Freeform 367">
                <a:extLst>
                  <a:ext uri="{FF2B5EF4-FFF2-40B4-BE49-F238E27FC236}">
                    <a16:creationId xmlns:a16="http://schemas.microsoft.com/office/drawing/2014/main" id="{F7F3F0E7-3B8A-C84E-B211-3D616F0E3E84}"/>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9" name="Freeform 368">
                <a:extLst>
                  <a:ext uri="{FF2B5EF4-FFF2-40B4-BE49-F238E27FC236}">
                    <a16:creationId xmlns:a16="http://schemas.microsoft.com/office/drawing/2014/main" id="{34A48E05-F4EC-F748-A3FD-ED0AC3D16D8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0" name="Freeform 369">
                <a:extLst>
                  <a:ext uri="{FF2B5EF4-FFF2-40B4-BE49-F238E27FC236}">
                    <a16:creationId xmlns:a16="http://schemas.microsoft.com/office/drawing/2014/main" id="{BFD1651E-A9D9-EC41-8934-6A4622216F6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1" name="Freeform 370">
                <a:extLst>
                  <a:ext uri="{FF2B5EF4-FFF2-40B4-BE49-F238E27FC236}">
                    <a16:creationId xmlns:a16="http://schemas.microsoft.com/office/drawing/2014/main" id="{47C4DD71-FE0A-A945-838F-AE77218EBEB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2" name="Freeform 371">
                <a:extLst>
                  <a:ext uri="{FF2B5EF4-FFF2-40B4-BE49-F238E27FC236}">
                    <a16:creationId xmlns:a16="http://schemas.microsoft.com/office/drawing/2014/main" id="{2D9CB2A2-66C6-6A47-9E8A-6AB0E9135D1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3" name="Freeform 372">
                <a:extLst>
                  <a:ext uri="{FF2B5EF4-FFF2-40B4-BE49-F238E27FC236}">
                    <a16:creationId xmlns:a16="http://schemas.microsoft.com/office/drawing/2014/main" id="{38780A70-DB40-DD4B-A932-0FA554AD123C}"/>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4" name="Freeform 373">
                <a:extLst>
                  <a:ext uri="{FF2B5EF4-FFF2-40B4-BE49-F238E27FC236}">
                    <a16:creationId xmlns:a16="http://schemas.microsoft.com/office/drawing/2014/main" id="{352E8DA9-5AE6-C34A-ACAA-0DCE41A2286B}"/>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5" name="Freeform 374">
                <a:extLst>
                  <a:ext uri="{FF2B5EF4-FFF2-40B4-BE49-F238E27FC236}">
                    <a16:creationId xmlns:a16="http://schemas.microsoft.com/office/drawing/2014/main" id="{96B14743-769A-0A4F-BDF8-83D5E9CAC6F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76" name="Group 375">
              <a:extLst>
                <a:ext uri="{FF2B5EF4-FFF2-40B4-BE49-F238E27FC236}">
                  <a16:creationId xmlns:a16="http://schemas.microsoft.com/office/drawing/2014/main" id="{B33E5B4C-9802-724B-B490-10ADA42AEE3B}"/>
                </a:ext>
              </a:extLst>
            </p:cNvPr>
            <p:cNvGrpSpPr/>
            <p:nvPr/>
          </p:nvGrpSpPr>
          <p:grpSpPr>
            <a:xfrm flipH="1">
              <a:off x="7287457" y="2431109"/>
              <a:ext cx="165414" cy="737204"/>
              <a:chOff x="2073412" y="2165656"/>
              <a:chExt cx="314361" cy="1401953"/>
            </a:xfrm>
            <a:solidFill>
              <a:srgbClr val="0D0D0D">
                <a:alpha val="29804"/>
              </a:srgbClr>
            </a:solidFill>
          </p:grpSpPr>
          <p:sp>
            <p:nvSpPr>
              <p:cNvPr id="377" name="Freeform 376">
                <a:extLst>
                  <a:ext uri="{FF2B5EF4-FFF2-40B4-BE49-F238E27FC236}">
                    <a16:creationId xmlns:a16="http://schemas.microsoft.com/office/drawing/2014/main" id="{F90D1107-A1A8-AB4E-8A5A-3A63447B19DE}"/>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78" name="Freeform 377">
                <a:extLst>
                  <a:ext uri="{FF2B5EF4-FFF2-40B4-BE49-F238E27FC236}">
                    <a16:creationId xmlns:a16="http://schemas.microsoft.com/office/drawing/2014/main" id="{AA019FA2-83B4-2A4A-B3E1-77547D02B242}"/>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9" name="Freeform 378">
                <a:extLst>
                  <a:ext uri="{FF2B5EF4-FFF2-40B4-BE49-F238E27FC236}">
                    <a16:creationId xmlns:a16="http://schemas.microsoft.com/office/drawing/2014/main" id="{AC7DA0DF-80F2-464E-9B53-94EA00323DAE}"/>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0" name="Freeform 379">
                <a:extLst>
                  <a:ext uri="{FF2B5EF4-FFF2-40B4-BE49-F238E27FC236}">
                    <a16:creationId xmlns:a16="http://schemas.microsoft.com/office/drawing/2014/main" id="{95B82927-F50E-F14F-B29A-BC16BA731549}"/>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1" name="Freeform 380">
                <a:extLst>
                  <a:ext uri="{FF2B5EF4-FFF2-40B4-BE49-F238E27FC236}">
                    <a16:creationId xmlns:a16="http://schemas.microsoft.com/office/drawing/2014/main" id="{7BC2564C-D88C-5347-BABE-232F27743A95}"/>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2" name="Freeform 381">
                <a:extLst>
                  <a:ext uri="{FF2B5EF4-FFF2-40B4-BE49-F238E27FC236}">
                    <a16:creationId xmlns:a16="http://schemas.microsoft.com/office/drawing/2014/main" id="{E86C9040-A9A0-1044-904A-C8D45E0B6492}"/>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3" name="Freeform 382">
                <a:extLst>
                  <a:ext uri="{FF2B5EF4-FFF2-40B4-BE49-F238E27FC236}">
                    <a16:creationId xmlns:a16="http://schemas.microsoft.com/office/drawing/2014/main" id="{AC59B9BB-EC1D-8545-9B0D-EC84866C992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4" name="Freeform 383">
                <a:extLst>
                  <a:ext uri="{FF2B5EF4-FFF2-40B4-BE49-F238E27FC236}">
                    <a16:creationId xmlns:a16="http://schemas.microsoft.com/office/drawing/2014/main" id="{1F10CAC5-315E-794D-870D-5FE8E7A957E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5" name="Freeform 384">
                <a:extLst>
                  <a:ext uri="{FF2B5EF4-FFF2-40B4-BE49-F238E27FC236}">
                    <a16:creationId xmlns:a16="http://schemas.microsoft.com/office/drawing/2014/main" id="{BA756A5A-049E-AC45-A472-54FB150081E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386" name="Freeform 385">
                <a:extLst>
                  <a:ext uri="{FF2B5EF4-FFF2-40B4-BE49-F238E27FC236}">
                    <a16:creationId xmlns:a16="http://schemas.microsoft.com/office/drawing/2014/main" id="{15E1C16A-04AA-B542-B91C-2857321C5B0C}"/>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7" name="Freeform 386">
                <a:extLst>
                  <a:ext uri="{FF2B5EF4-FFF2-40B4-BE49-F238E27FC236}">
                    <a16:creationId xmlns:a16="http://schemas.microsoft.com/office/drawing/2014/main" id="{5C75F1B7-8834-0B40-BA90-9BB134653028}"/>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8" name="Freeform 387">
                <a:extLst>
                  <a:ext uri="{FF2B5EF4-FFF2-40B4-BE49-F238E27FC236}">
                    <a16:creationId xmlns:a16="http://schemas.microsoft.com/office/drawing/2014/main" id="{240F7D69-E1A1-4446-9681-10784BE3AC86}"/>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9" name="Freeform 388">
                <a:extLst>
                  <a:ext uri="{FF2B5EF4-FFF2-40B4-BE49-F238E27FC236}">
                    <a16:creationId xmlns:a16="http://schemas.microsoft.com/office/drawing/2014/main" id="{FC63DE79-ECA6-884E-BC3D-D5E255770755}"/>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90" name="Freeform 389">
                <a:extLst>
                  <a:ext uri="{FF2B5EF4-FFF2-40B4-BE49-F238E27FC236}">
                    <a16:creationId xmlns:a16="http://schemas.microsoft.com/office/drawing/2014/main" id="{95CBEEEA-01A6-EE49-B610-72434C187BE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391" name="Picture 390">
              <a:extLst>
                <a:ext uri="{FF2B5EF4-FFF2-40B4-BE49-F238E27FC236}">
                  <a16:creationId xmlns:a16="http://schemas.microsoft.com/office/drawing/2014/main" id="{A5665BFA-9D9C-5FF7-2B9A-67262943A7A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393" name="Picture 392">
              <a:extLst>
                <a:ext uri="{FF2B5EF4-FFF2-40B4-BE49-F238E27FC236}">
                  <a16:creationId xmlns:a16="http://schemas.microsoft.com/office/drawing/2014/main" id="{EB738141-3365-A131-1DFB-A50B235BB837}"/>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grpSp>
        <p:nvGrpSpPr>
          <p:cNvPr id="6" name="Group 5">
            <a:extLst>
              <a:ext uri="{FF2B5EF4-FFF2-40B4-BE49-F238E27FC236}">
                <a16:creationId xmlns:a16="http://schemas.microsoft.com/office/drawing/2014/main" id="{B85D9801-31F8-B909-C50D-8F7C6D2C994F}"/>
              </a:ext>
            </a:extLst>
          </p:cNvPr>
          <p:cNvGrpSpPr/>
          <p:nvPr/>
        </p:nvGrpSpPr>
        <p:grpSpPr>
          <a:xfrm>
            <a:off x="8238177" y="3621026"/>
            <a:ext cx="633409" cy="591601"/>
            <a:chOff x="964222" y="1913482"/>
            <a:chExt cx="2041451" cy="1396429"/>
          </a:xfrm>
        </p:grpSpPr>
        <p:sp>
          <p:nvSpPr>
            <p:cNvPr id="25" name="Freeform 24">
              <a:extLst>
                <a:ext uri="{FF2B5EF4-FFF2-40B4-BE49-F238E27FC236}">
                  <a16:creationId xmlns:a16="http://schemas.microsoft.com/office/drawing/2014/main" id="{EB1EE79D-783F-4479-D9AE-B433DFC42FD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6" name="Freeform 25">
              <a:extLst>
                <a:ext uri="{FF2B5EF4-FFF2-40B4-BE49-F238E27FC236}">
                  <a16:creationId xmlns:a16="http://schemas.microsoft.com/office/drawing/2014/main" id="{8A1C8787-04B1-AAAF-611C-9A36E5ED384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7" name="Freeform 26">
              <a:extLst>
                <a:ext uri="{FF2B5EF4-FFF2-40B4-BE49-F238E27FC236}">
                  <a16:creationId xmlns:a16="http://schemas.microsoft.com/office/drawing/2014/main" id="{457EE88B-EFF5-9E0D-8175-82B3A7E6C221}"/>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8" name="Freeform 27">
              <a:extLst>
                <a:ext uri="{FF2B5EF4-FFF2-40B4-BE49-F238E27FC236}">
                  <a16:creationId xmlns:a16="http://schemas.microsoft.com/office/drawing/2014/main" id="{DC0C685A-7D45-D479-9EB8-6B97FAC8EE90}"/>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Freeform 28">
              <a:extLst>
                <a:ext uri="{FF2B5EF4-FFF2-40B4-BE49-F238E27FC236}">
                  <a16:creationId xmlns:a16="http://schemas.microsoft.com/office/drawing/2014/main" id="{39BC1F81-F5B8-AB8F-7835-A1CB3F1D1B4C}"/>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30" name="Group 29">
            <a:extLst>
              <a:ext uri="{FF2B5EF4-FFF2-40B4-BE49-F238E27FC236}">
                <a16:creationId xmlns:a16="http://schemas.microsoft.com/office/drawing/2014/main" id="{043250E3-F552-B6A7-5BBE-ABF526377DC0}"/>
              </a:ext>
            </a:extLst>
          </p:cNvPr>
          <p:cNvGrpSpPr/>
          <p:nvPr/>
        </p:nvGrpSpPr>
        <p:grpSpPr>
          <a:xfrm>
            <a:off x="9890053" y="3848581"/>
            <a:ext cx="633409" cy="289793"/>
            <a:chOff x="964222" y="2625878"/>
            <a:chExt cx="2041451" cy="684033"/>
          </a:xfrm>
        </p:grpSpPr>
        <p:sp>
          <p:nvSpPr>
            <p:cNvPr id="31" name="Freeform 30">
              <a:extLst>
                <a:ext uri="{FF2B5EF4-FFF2-40B4-BE49-F238E27FC236}">
                  <a16:creationId xmlns:a16="http://schemas.microsoft.com/office/drawing/2014/main" id="{0F4FE5CE-9606-AA48-F761-54499D41F44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EF253D37-65F1-2CE0-B2FA-52826A903F4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45125C50-27C0-C996-440B-509F57FC203B}"/>
              </a:ext>
            </a:extLst>
          </p:cNvPr>
          <p:cNvGrpSpPr/>
          <p:nvPr/>
        </p:nvGrpSpPr>
        <p:grpSpPr>
          <a:xfrm>
            <a:off x="8948402" y="3621026"/>
            <a:ext cx="633409" cy="591601"/>
            <a:chOff x="964222" y="1913482"/>
            <a:chExt cx="2041451" cy="1396429"/>
          </a:xfrm>
        </p:grpSpPr>
        <p:sp>
          <p:nvSpPr>
            <p:cNvPr id="40" name="Freeform 39">
              <a:extLst>
                <a:ext uri="{FF2B5EF4-FFF2-40B4-BE49-F238E27FC236}">
                  <a16:creationId xmlns:a16="http://schemas.microsoft.com/office/drawing/2014/main" id="{135923F5-1FDD-90C0-B48F-F5AA138029B8}"/>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A00CB119-E8B4-EBAA-F925-4CF2BA35DF3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2" name="Freeform 41">
              <a:extLst>
                <a:ext uri="{FF2B5EF4-FFF2-40B4-BE49-F238E27FC236}">
                  <a16:creationId xmlns:a16="http://schemas.microsoft.com/office/drawing/2014/main" id="{2B9D36FF-EB58-24A4-C0B2-07906D709A46}"/>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3" name="Freeform 42">
              <a:extLst>
                <a:ext uri="{FF2B5EF4-FFF2-40B4-BE49-F238E27FC236}">
                  <a16:creationId xmlns:a16="http://schemas.microsoft.com/office/drawing/2014/main" id="{760EC306-0A90-3714-EEDC-71563ED6562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D5C3DC88-A50D-1C3D-99E9-4D458FBC6A6B}"/>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45" name="Group 44">
            <a:extLst>
              <a:ext uri="{FF2B5EF4-FFF2-40B4-BE49-F238E27FC236}">
                <a16:creationId xmlns:a16="http://schemas.microsoft.com/office/drawing/2014/main" id="{16644E51-C6E3-7BB6-8F23-B1EC0D458F85}"/>
              </a:ext>
            </a:extLst>
          </p:cNvPr>
          <p:cNvGrpSpPr/>
          <p:nvPr/>
        </p:nvGrpSpPr>
        <p:grpSpPr>
          <a:xfrm>
            <a:off x="10630778" y="3850668"/>
            <a:ext cx="633409" cy="289793"/>
            <a:chOff x="964222" y="2625878"/>
            <a:chExt cx="2041451" cy="684033"/>
          </a:xfrm>
        </p:grpSpPr>
        <p:sp>
          <p:nvSpPr>
            <p:cNvPr id="46" name="Freeform 45">
              <a:extLst>
                <a:ext uri="{FF2B5EF4-FFF2-40B4-BE49-F238E27FC236}">
                  <a16:creationId xmlns:a16="http://schemas.microsoft.com/office/drawing/2014/main" id="{DCEEC2CE-D000-ACE7-93A7-8FF7ADEE444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7" name="Freeform 46">
              <a:extLst>
                <a:ext uri="{FF2B5EF4-FFF2-40B4-BE49-F238E27FC236}">
                  <a16:creationId xmlns:a16="http://schemas.microsoft.com/office/drawing/2014/main" id="{9551ED92-302A-84AE-C4CC-5655A2FC6DB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Tree>
    <p:extLst>
      <p:ext uri="{BB962C8B-B14F-4D97-AF65-F5344CB8AC3E}">
        <p14:creationId xmlns:p14="http://schemas.microsoft.com/office/powerpoint/2010/main" val="1691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913199"/>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hybrids to map the expression changes that shaped disease genes</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1384796"/>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94E4C3B-81A2-1E03-415E-026914C73115}"/>
              </a:ext>
            </a:extLst>
          </p:cNvPr>
          <p:cNvGrpSpPr/>
          <p:nvPr/>
        </p:nvGrpSpPr>
        <p:grpSpPr>
          <a:xfrm>
            <a:off x="5356750" y="3529439"/>
            <a:ext cx="447591" cy="418048"/>
            <a:chOff x="964222" y="1913482"/>
            <a:chExt cx="2041451" cy="1396429"/>
          </a:xfrm>
        </p:grpSpPr>
        <p:sp>
          <p:nvSpPr>
            <p:cNvPr id="89" name="Freeform 88">
              <a:extLst>
                <a:ext uri="{FF2B5EF4-FFF2-40B4-BE49-F238E27FC236}">
                  <a16:creationId xmlns:a16="http://schemas.microsoft.com/office/drawing/2014/main" id="{95EA8D0D-5138-3464-F4F2-E9FFAE8B512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0" name="Freeform 89">
              <a:extLst>
                <a:ext uri="{FF2B5EF4-FFF2-40B4-BE49-F238E27FC236}">
                  <a16:creationId xmlns:a16="http://schemas.microsoft.com/office/drawing/2014/main" id="{343C6BE9-130B-ADD4-DB61-7790D12F09A1}"/>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1" name="Freeform 90">
              <a:extLst>
                <a:ext uri="{FF2B5EF4-FFF2-40B4-BE49-F238E27FC236}">
                  <a16:creationId xmlns:a16="http://schemas.microsoft.com/office/drawing/2014/main" id="{CAB074FE-B821-F31E-E53A-1C3DC6FCF5D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2" name="Freeform 91">
              <a:extLst>
                <a:ext uri="{FF2B5EF4-FFF2-40B4-BE49-F238E27FC236}">
                  <a16:creationId xmlns:a16="http://schemas.microsoft.com/office/drawing/2014/main" id="{328E80C7-B145-B1C4-6E09-1DBA218502E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3" name="Freeform 92">
              <a:extLst>
                <a:ext uri="{FF2B5EF4-FFF2-40B4-BE49-F238E27FC236}">
                  <a16:creationId xmlns:a16="http://schemas.microsoft.com/office/drawing/2014/main" id="{06B63FE1-C213-29BA-2966-AF4FC536C074}"/>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94" name="Group 93">
            <a:extLst>
              <a:ext uri="{FF2B5EF4-FFF2-40B4-BE49-F238E27FC236}">
                <a16:creationId xmlns:a16="http://schemas.microsoft.com/office/drawing/2014/main" id="{854E569C-3D69-2A67-46C2-7C8B7BF292E1}"/>
              </a:ext>
            </a:extLst>
          </p:cNvPr>
          <p:cNvGrpSpPr/>
          <p:nvPr/>
        </p:nvGrpSpPr>
        <p:grpSpPr>
          <a:xfrm>
            <a:off x="4391241" y="3640319"/>
            <a:ext cx="447591" cy="204779"/>
            <a:chOff x="964222" y="2625878"/>
            <a:chExt cx="2041451" cy="684033"/>
          </a:xfrm>
        </p:grpSpPr>
        <p:sp>
          <p:nvSpPr>
            <p:cNvPr id="95" name="Freeform 94">
              <a:extLst>
                <a:ext uri="{FF2B5EF4-FFF2-40B4-BE49-F238E27FC236}">
                  <a16:creationId xmlns:a16="http://schemas.microsoft.com/office/drawing/2014/main" id="{3AE5B18E-1F4B-0A30-5503-3BF41C35BA9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6" name="Freeform 95">
              <a:extLst>
                <a:ext uri="{FF2B5EF4-FFF2-40B4-BE49-F238E27FC236}">
                  <a16:creationId xmlns:a16="http://schemas.microsoft.com/office/drawing/2014/main" id="{F7ED6601-2531-D3EE-7E72-5FD7E682F0F9}"/>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pic>
        <p:nvPicPr>
          <p:cNvPr id="106" name="Picture 105">
            <a:extLst>
              <a:ext uri="{FF2B5EF4-FFF2-40B4-BE49-F238E27FC236}">
                <a16:creationId xmlns:a16="http://schemas.microsoft.com/office/drawing/2014/main" id="{80414040-1D4C-E04C-0C4A-850477E0A7F2}"/>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345743" y="2863316"/>
            <a:ext cx="575341" cy="600357"/>
          </a:xfrm>
          <a:prstGeom prst="rect">
            <a:avLst/>
          </a:prstGeom>
        </p:spPr>
      </p:pic>
      <p:pic>
        <p:nvPicPr>
          <p:cNvPr id="107" name="Picture 106">
            <a:extLst>
              <a:ext uri="{FF2B5EF4-FFF2-40B4-BE49-F238E27FC236}">
                <a16:creationId xmlns:a16="http://schemas.microsoft.com/office/drawing/2014/main" id="{99B836F0-2D4A-600D-97C4-8CE35EF0B695}"/>
              </a:ext>
            </a:extLst>
          </p:cNvPr>
          <p:cNvPicPr>
            <a:picLocks noChangeAspect="1"/>
          </p:cNvPicPr>
          <p:nvPr/>
        </p:nvPicPr>
        <p:blipFill>
          <a:blip r:embed="rId5">
            <a:lum bright="20000" contrast="-40000"/>
          </a:blip>
          <a:stretch>
            <a:fillRect/>
          </a:stretch>
        </p:blipFill>
        <p:spPr>
          <a:xfrm flipH="1">
            <a:off x="4372809" y="2849287"/>
            <a:ext cx="541119" cy="614387"/>
          </a:xfrm>
          <a:prstGeom prst="rect">
            <a:avLst/>
          </a:prstGeom>
        </p:spPr>
      </p:pic>
      <p:sp>
        <p:nvSpPr>
          <p:cNvPr id="108" name="Rectangle 107">
            <a:extLst>
              <a:ext uri="{FF2B5EF4-FFF2-40B4-BE49-F238E27FC236}">
                <a16:creationId xmlns:a16="http://schemas.microsoft.com/office/drawing/2014/main" id="{B9E9D2C7-EFD2-0A2D-EC46-34C73DEFB88F}"/>
              </a:ext>
            </a:extLst>
          </p:cNvPr>
          <p:cNvSpPr/>
          <p:nvPr/>
        </p:nvSpPr>
        <p:spPr>
          <a:xfrm>
            <a:off x="3816226" y="2085516"/>
            <a:ext cx="2671911" cy="748795"/>
          </a:xfrm>
          <a:prstGeom prst="rect">
            <a:avLst/>
          </a:prstGeom>
        </p:spPr>
        <p:txBody>
          <a:bodyPr wrap="square">
            <a:spAutoFit/>
          </a:bodyPr>
          <a:lstStyle/>
          <a:p>
            <a:pPr algn="ctr"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Expression in hybrid neurons</a:t>
            </a:r>
          </a:p>
        </p:txBody>
      </p:sp>
      <p:grpSp>
        <p:nvGrpSpPr>
          <p:cNvPr id="109" name="Group 108">
            <a:extLst>
              <a:ext uri="{FF2B5EF4-FFF2-40B4-BE49-F238E27FC236}">
                <a16:creationId xmlns:a16="http://schemas.microsoft.com/office/drawing/2014/main" id="{1C81AE61-9F06-742D-E571-C4E79F104482}"/>
              </a:ext>
            </a:extLst>
          </p:cNvPr>
          <p:cNvGrpSpPr/>
          <p:nvPr/>
        </p:nvGrpSpPr>
        <p:grpSpPr>
          <a:xfrm>
            <a:off x="5356750" y="3964737"/>
            <a:ext cx="447591" cy="418048"/>
            <a:chOff x="964222" y="1913482"/>
            <a:chExt cx="2041451" cy="1396429"/>
          </a:xfrm>
        </p:grpSpPr>
        <p:sp>
          <p:nvSpPr>
            <p:cNvPr id="110" name="Freeform 109">
              <a:extLst>
                <a:ext uri="{FF2B5EF4-FFF2-40B4-BE49-F238E27FC236}">
                  <a16:creationId xmlns:a16="http://schemas.microsoft.com/office/drawing/2014/main" id="{DAAACB69-9D53-AB38-A76D-9B7D0335377E}"/>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1" name="Freeform 110">
              <a:extLst>
                <a:ext uri="{FF2B5EF4-FFF2-40B4-BE49-F238E27FC236}">
                  <a16:creationId xmlns:a16="http://schemas.microsoft.com/office/drawing/2014/main" id="{82A82B5A-3C0C-B372-213C-1A49A8B4363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2" name="Freeform 111">
              <a:extLst>
                <a:ext uri="{FF2B5EF4-FFF2-40B4-BE49-F238E27FC236}">
                  <a16:creationId xmlns:a16="http://schemas.microsoft.com/office/drawing/2014/main" id="{8D0BA70C-86F7-3F15-8A0D-450C8B478C99}"/>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3" name="Freeform 112">
              <a:extLst>
                <a:ext uri="{FF2B5EF4-FFF2-40B4-BE49-F238E27FC236}">
                  <a16:creationId xmlns:a16="http://schemas.microsoft.com/office/drawing/2014/main" id="{9DB07190-1C4C-8BDB-FF63-A05BCC7D3031}"/>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4" name="Freeform 113">
              <a:extLst>
                <a:ext uri="{FF2B5EF4-FFF2-40B4-BE49-F238E27FC236}">
                  <a16:creationId xmlns:a16="http://schemas.microsoft.com/office/drawing/2014/main" id="{B0EE012A-FA24-C11A-2F68-675AA7908E9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15" name="Group 114">
            <a:extLst>
              <a:ext uri="{FF2B5EF4-FFF2-40B4-BE49-F238E27FC236}">
                <a16:creationId xmlns:a16="http://schemas.microsoft.com/office/drawing/2014/main" id="{DE08026F-DBCD-853C-29F5-065D0086A7A2}"/>
              </a:ext>
            </a:extLst>
          </p:cNvPr>
          <p:cNvGrpSpPr/>
          <p:nvPr/>
        </p:nvGrpSpPr>
        <p:grpSpPr>
          <a:xfrm>
            <a:off x="4391241" y="4075617"/>
            <a:ext cx="447591" cy="204779"/>
            <a:chOff x="964222" y="2625878"/>
            <a:chExt cx="2041451" cy="684033"/>
          </a:xfrm>
        </p:grpSpPr>
        <p:sp>
          <p:nvSpPr>
            <p:cNvPr id="116" name="Freeform 115">
              <a:extLst>
                <a:ext uri="{FF2B5EF4-FFF2-40B4-BE49-F238E27FC236}">
                  <a16:creationId xmlns:a16="http://schemas.microsoft.com/office/drawing/2014/main" id="{56C5B0C9-AFAE-358C-739B-1FE33A52FA3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692F4AF7-CBCC-8B56-1828-DC5FA8FD613C}"/>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18" name="Group 117">
            <a:extLst>
              <a:ext uri="{FF2B5EF4-FFF2-40B4-BE49-F238E27FC236}">
                <a16:creationId xmlns:a16="http://schemas.microsoft.com/office/drawing/2014/main" id="{6982FDE3-197C-EFF8-BD13-AAFBB3F98F25}"/>
              </a:ext>
            </a:extLst>
          </p:cNvPr>
          <p:cNvGrpSpPr/>
          <p:nvPr/>
        </p:nvGrpSpPr>
        <p:grpSpPr>
          <a:xfrm>
            <a:off x="5356750" y="4439825"/>
            <a:ext cx="447591" cy="418048"/>
            <a:chOff x="964222" y="1913482"/>
            <a:chExt cx="2041451" cy="1396429"/>
          </a:xfrm>
        </p:grpSpPr>
        <p:sp>
          <p:nvSpPr>
            <p:cNvPr id="119" name="Freeform 118">
              <a:extLst>
                <a:ext uri="{FF2B5EF4-FFF2-40B4-BE49-F238E27FC236}">
                  <a16:creationId xmlns:a16="http://schemas.microsoft.com/office/drawing/2014/main" id="{008DAD5F-63BB-C038-2036-50E171B317A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574AFC05-6C44-17B4-8CE9-C64D68CA870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1" name="Freeform 120">
              <a:extLst>
                <a:ext uri="{FF2B5EF4-FFF2-40B4-BE49-F238E27FC236}">
                  <a16:creationId xmlns:a16="http://schemas.microsoft.com/office/drawing/2014/main" id="{791E26CC-F5C1-2798-3769-6F2CCC32A995}"/>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2" name="Freeform 121">
              <a:extLst>
                <a:ext uri="{FF2B5EF4-FFF2-40B4-BE49-F238E27FC236}">
                  <a16:creationId xmlns:a16="http://schemas.microsoft.com/office/drawing/2014/main" id="{60E08C34-7C88-975D-6DB6-A1717D38215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F333384A-E8DE-865B-F4E9-1A0B217CC53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4" name="Group 123">
            <a:extLst>
              <a:ext uri="{FF2B5EF4-FFF2-40B4-BE49-F238E27FC236}">
                <a16:creationId xmlns:a16="http://schemas.microsoft.com/office/drawing/2014/main" id="{8F596B0A-87E0-26BE-47AB-B39F32C72122}"/>
              </a:ext>
            </a:extLst>
          </p:cNvPr>
          <p:cNvGrpSpPr/>
          <p:nvPr/>
        </p:nvGrpSpPr>
        <p:grpSpPr>
          <a:xfrm>
            <a:off x="4391241" y="4550705"/>
            <a:ext cx="447591" cy="204779"/>
            <a:chOff x="964222" y="2625878"/>
            <a:chExt cx="2041451" cy="684033"/>
          </a:xfrm>
        </p:grpSpPr>
        <p:sp>
          <p:nvSpPr>
            <p:cNvPr id="125" name="Freeform 124">
              <a:extLst>
                <a:ext uri="{FF2B5EF4-FFF2-40B4-BE49-F238E27FC236}">
                  <a16:creationId xmlns:a16="http://schemas.microsoft.com/office/drawing/2014/main" id="{89768242-B339-758F-0DEF-6196B9BBCAE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6" name="Freeform 125">
              <a:extLst>
                <a:ext uri="{FF2B5EF4-FFF2-40B4-BE49-F238E27FC236}">
                  <a16:creationId xmlns:a16="http://schemas.microsoft.com/office/drawing/2014/main" id="{AEA9540C-D326-2C54-084C-B045B960B8D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27" name="Group 126">
            <a:extLst>
              <a:ext uri="{FF2B5EF4-FFF2-40B4-BE49-F238E27FC236}">
                <a16:creationId xmlns:a16="http://schemas.microsoft.com/office/drawing/2014/main" id="{682B7DCB-710E-CB63-019A-73FB84273AFD}"/>
              </a:ext>
            </a:extLst>
          </p:cNvPr>
          <p:cNvGrpSpPr/>
          <p:nvPr/>
        </p:nvGrpSpPr>
        <p:grpSpPr>
          <a:xfrm>
            <a:off x="4391241" y="4940635"/>
            <a:ext cx="447591" cy="418048"/>
            <a:chOff x="964222" y="1913482"/>
            <a:chExt cx="2041451" cy="1396429"/>
          </a:xfrm>
        </p:grpSpPr>
        <p:sp>
          <p:nvSpPr>
            <p:cNvPr id="128" name="Freeform 127">
              <a:extLst>
                <a:ext uri="{FF2B5EF4-FFF2-40B4-BE49-F238E27FC236}">
                  <a16:creationId xmlns:a16="http://schemas.microsoft.com/office/drawing/2014/main" id="{5C8419AE-D189-09D8-477C-0FEB726DE59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9" name="Freeform 128">
              <a:extLst>
                <a:ext uri="{FF2B5EF4-FFF2-40B4-BE49-F238E27FC236}">
                  <a16:creationId xmlns:a16="http://schemas.microsoft.com/office/drawing/2014/main" id="{E6318E0F-25B6-E987-38A6-EC9A907A658E}"/>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0" name="Freeform 129">
              <a:extLst>
                <a:ext uri="{FF2B5EF4-FFF2-40B4-BE49-F238E27FC236}">
                  <a16:creationId xmlns:a16="http://schemas.microsoft.com/office/drawing/2014/main" id="{ACD5CED2-8D5C-41EB-FD42-32D70F0A8ACB}"/>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1" name="Freeform 130">
              <a:extLst>
                <a:ext uri="{FF2B5EF4-FFF2-40B4-BE49-F238E27FC236}">
                  <a16:creationId xmlns:a16="http://schemas.microsoft.com/office/drawing/2014/main" id="{CC2A4BFB-8048-E126-C4C0-840EFBC749A2}"/>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2" name="Freeform 131">
              <a:extLst>
                <a:ext uri="{FF2B5EF4-FFF2-40B4-BE49-F238E27FC236}">
                  <a16:creationId xmlns:a16="http://schemas.microsoft.com/office/drawing/2014/main" id="{95845A7B-8129-3F3F-D5DF-5D748BD0908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33" name="Group 132">
            <a:extLst>
              <a:ext uri="{FF2B5EF4-FFF2-40B4-BE49-F238E27FC236}">
                <a16:creationId xmlns:a16="http://schemas.microsoft.com/office/drawing/2014/main" id="{DA171C9F-6C93-084D-70E4-118694E1FE08}"/>
              </a:ext>
            </a:extLst>
          </p:cNvPr>
          <p:cNvGrpSpPr/>
          <p:nvPr/>
        </p:nvGrpSpPr>
        <p:grpSpPr>
          <a:xfrm>
            <a:off x="5356750" y="5051515"/>
            <a:ext cx="447591" cy="204779"/>
            <a:chOff x="964222" y="2625878"/>
            <a:chExt cx="2041451" cy="684033"/>
          </a:xfrm>
        </p:grpSpPr>
        <p:sp>
          <p:nvSpPr>
            <p:cNvPr id="134" name="Freeform 133">
              <a:extLst>
                <a:ext uri="{FF2B5EF4-FFF2-40B4-BE49-F238E27FC236}">
                  <a16:creationId xmlns:a16="http://schemas.microsoft.com/office/drawing/2014/main" id="{00BF2AEA-EC77-E19F-D939-AAFF65F5B15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5" name="Freeform 134">
              <a:extLst>
                <a:ext uri="{FF2B5EF4-FFF2-40B4-BE49-F238E27FC236}">
                  <a16:creationId xmlns:a16="http://schemas.microsoft.com/office/drawing/2014/main" id="{CEEE2FFD-8F80-B799-C0A3-38787C35C67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36" name="Group 135">
            <a:extLst>
              <a:ext uri="{FF2B5EF4-FFF2-40B4-BE49-F238E27FC236}">
                <a16:creationId xmlns:a16="http://schemas.microsoft.com/office/drawing/2014/main" id="{91503879-8790-561B-D085-E30D07F11088}"/>
              </a:ext>
            </a:extLst>
          </p:cNvPr>
          <p:cNvGrpSpPr/>
          <p:nvPr/>
        </p:nvGrpSpPr>
        <p:grpSpPr>
          <a:xfrm>
            <a:off x="5356750" y="5414391"/>
            <a:ext cx="447591" cy="418048"/>
            <a:chOff x="964222" y="1913482"/>
            <a:chExt cx="2041451" cy="1396429"/>
          </a:xfrm>
        </p:grpSpPr>
        <p:sp>
          <p:nvSpPr>
            <p:cNvPr id="137" name="Freeform 136">
              <a:extLst>
                <a:ext uri="{FF2B5EF4-FFF2-40B4-BE49-F238E27FC236}">
                  <a16:creationId xmlns:a16="http://schemas.microsoft.com/office/drawing/2014/main" id="{D1C77794-D253-FF16-5B5F-5210295CC4E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8" name="Freeform 137">
              <a:extLst>
                <a:ext uri="{FF2B5EF4-FFF2-40B4-BE49-F238E27FC236}">
                  <a16:creationId xmlns:a16="http://schemas.microsoft.com/office/drawing/2014/main" id="{7A589D2B-03E5-E329-7B0E-B763C67C9B6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9" name="Freeform 138">
              <a:extLst>
                <a:ext uri="{FF2B5EF4-FFF2-40B4-BE49-F238E27FC236}">
                  <a16:creationId xmlns:a16="http://schemas.microsoft.com/office/drawing/2014/main" id="{B208645F-2ABE-3221-7158-C8B335746DE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0" name="Freeform 139">
              <a:extLst>
                <a:ext uri="{FF2B5EF4-FFF2-40B4-BE49-F238E27FC236}">
                  <a16:creationId xmlns:a16="http://schemas.microsoft.com/office/drawing/2014/main" id="{107BE36D-6193-F845-7441-5C2134C3BDD4}"/>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1" name="Freeform 140">
              <a:extLst>
                <a:ext uri="{FF2B5EF4-FFF2-40B4-BE49-F238E27FC236}">
                  <a16:creationId xmlns:a16="http://schemas.microsoft.com/office/drawing/2014/main" id="{22E79543-2CED-8729-55B3-DA44EC878876}"/>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42" name="Group 141">
            <a:extLst>
              <a:ext uri="{FF2B5EF4-FFF2-40B4-BE49-F238E27FC236}">
                <a16:creationId xmlns:a16="http://schemas.microsoft.com/office/drawing/2014/main" id="{5D9B7486-CA0B-7882-3A9E-04A79B3D1064}"/>
              </a:ext>
            </a:extLst>
          </p:cNvPr>
          <p:cNvGrpSpPr/>
          <p:nvPr/>
        </p:nvGrpSpPr>
        <p:grpSpPr>
          <a:xfrm>
            <a:off x="4391241" y="5525271"/>
            <a:ext cx="447591" cy="204779"/>
            <a:chOff x="964222" y="2625878"/>
            <a:chExt cx="2041451" cy="684033"/>
          </a:xfrm>
        </p:grpSpPr>
        <p:sp>
          <p:nvSpPr>
            <p:cNvPr id="143" name="Freeform 142">
              <a:extLst>
                <a:ext uri="{FF2B5EF4-FFF2-40B4-BE49-F238E27FC236}">
                  <a16:creationId xmlns:a16="http://schemas.microsoft.com/office/drawing/2014/main" id="{1A433432-8246-28AC-E944-A0A8C9EEF31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4" name="Freeform 143">
              <a:extLst>
                <a:ext uri="{FF2B5EF4-FFF2-40B4-BE49-F238E27FC236}">
                  <a16:creationId xmlns:a16="http://schemas.microsoft.com/office/drawing/2014/main" id="{72DD8BB0-3B0A-450F-1F64-3DE1907BB83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45" name="Group 144">
            <a:extLst>
              <a:ext uri="{FF2B5EF4-FFF2-40B4-BE49-F238E27FC236}">
                <a16:creationId xmlns:a16="http://schemas.microsoft.com/office/drawing/2014/main" id="{8C4AAC03-5609-83C9-1431-0A4279A49601}"/>
              </a:ext>
            </a:extLst>
          </p:cNvPr>
          <p:cNvGrpSpPr/>
          <p:nvPr/>
        </p:nvGrpSpPr>
        <p:grpSpPr>
          <a:xfrm>
            <a:off x="5356750" y="6145424"/>
            <a:ext cx="447591" cy="418048"/>
            <a:chOff x="964222" y="1913482"/>
            <a:chExt cx="2041451" cy="1396429"/>
          </a:xfrm>
        </p:grpSpPr>
        <p:sp>
          <p:nvSpPr>
            <p:cNvPr id="146" name="Freeform 145">
              <a:extLst>
                <a:ext uri="{FF2B5EF4-FFF2-40B4-BE49-F238E27FC236}">
                  <a16:creationId xmlns:a16="http://schemas.microsoft.com/office/drawing/2014/main" id="{90A8DED4-DA2D-8002-E266-2B18B0CCEFD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7" name="Freeform 146">
              <a:extLst>
                <a:ext uri="{FF2B5EF4-FFF2-40B4-BE49-F238E27FC236}">
                  <a16:creationId xmlns:a16="http://schemas.microsoft.com/office/drawing/2014/main" id="{40E61079-81D2-9FBB-9E38-85002A92782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8" name="Freeform 147">
              <a:extLst>
                <a:ext uri="{FF2B5EF4-FFF2-40B4-BE49-F238E27FC236}">
                  <a16:creationId xmlns:a16="http://schemas.microsoft.com/office/drawing/2014/main" id="{BFA49CE0-E50A-8F83-4827-8FB5B52AFEC8}"/>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9" name="Freeform 148">
              <a:extLst>
                <a:ext uri="{FF2B5EF4-FFF2-40B4-BE49-F238E27FC236}">
                  <a16:creationId xmlns:a16="http://schemas.microsoft.com/office/drawing/2014/main" id="{835BBE3D-0EB5-439A-92FC-90043412A3FE}"/>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0" name="Freeform 149">
              <a:extLst>
                <a:ext uri="{FF2B5EF4-FFF2-40B4-BE49-F238E27FC236}">
                  <a16:creationId xmlns:a16="http://schemas.microsoft.com/office/drawing/2014/main" id="{6CFB7D34-1F24-5B05-063C-E42BFB43341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51" name="Group 150">
            <a:extLst>
              <a:ext uri="{FF2B5EF4-FFF2-40B4-BE49-F238E27FC236}">
                <a16:creationId xmlns:a16="http://schemas.microsoft.com/office/drawing/2014/main" id="{08124621-28F2-88B7-AEDD-8917AAB58C35}"/>
              </a:ext>
            </a:extLst>
          </p:cNvPr>
          <p:cNvGrpSpPr/>
          <p:nvPr/>
        </p:nvGrpSpPr>
        <p:grpSpPr>
          <a:xfrm>
            <a:off x="4391241" y="6256304"/>
            <a:ext cx="447591" cy="204779"/>
            <a:chOff x="964222" y="2625878"/>
            <a:chExt cx="2041451" cy="684033"/>
          </a:xfrm>
        </p:grpSpPr>
        <p:sp>
          <p:nvSpPr>
            <p:cNvPr id="152" name="Freeform 151">
              <a:extLst>
                <a:ext uri="{FF2B5EF4-FFF2-40B4-BE49-F238E27FC236}">
                  <a16:creationId xmlns:a16="http://schemas.microsoft.com/office/drawing/2014/main" id="{397CFC4F-68AE-4EDE-AAE8-F06AC00077E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3" name="Freeform 152">
              <a:extLst>
                <a:ext uri="{FF2B5EF4-FFF2-40B4-BE49-F238E27FC236}">
                  <a16:creationId xmlns:a16="http://schemas.microsoft.com/office/drawing/2014/main" id="{0E4FB5A4-000B-FD1D-89DC-6D86F4DB81E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5" name="Group 4">
            <a:extLst>
              <a:ext uri="{FF2B5EF4-FFF2-40B4-BE49-F238E27FC236}">
                <a16:creationId xmlns:a16="http://schemas.microsoft.com/office/drawing/2014/main" id="{F54C8D49-BBA8-6887-03BE-942D3A558597}"/>
              </a:ext>
            </a:extLst>
          </p:cNvPr>
          <p:cNvGrpSpPr/>
          <p:nvPr/>
        </p:nvGrpSpPr>
        <p:grpSpPr>
          <a:xfrm>
            <a:off x="413068" y="2721504"/>
            <a:ext cx="2712585" cy="3838665"/>
            <a:chOff x="309800" y="2041128"/>
            <a:chExt cx="2034439" cy="2878999"/>
          </a:xfrm>
        </p:grpSpPr>
        <p:sp>
          <p:nvSpPr>
            <p:cNvPr id="7" name="Rectangle 6">
              <a:extLst>
                <a:ext uri="{FF2B5EF4-FFF2-40B4-BE49-F238E27FC236}">
                  <a16:creationId xmlns:a16="http://schemas.microsoft.com/office/drawing/2014/main" id="{09769251-C3C5-2F71-2CA9-010B1D284574}"/>
                </a:ext>
              </a:extLst>
            </p:cNvPr>
            <p:cNvSpPr/>
            <p:nvPr/>
          </p:nvSpPr>
          <p:spPr>
            <a:xfrm>
              <a:off x="310575" y="2041128"/>
              <a:ext cx="2033664" cy="807770"/>
            </a:xfrm>
            <a:prstGeom prst="rect">
              <a:avLst/>
            </a:prstGeom>
          </p:spPr>
          <p:txBody>
            <a:bodyPr wrap="square">
              <a:spAutoFit/>
            </a:bodyPr>
            <a:lstStyle/>
            <a:p>
              <a:pPr algn="l"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Alzheimer’s disease</a:t>
              </a:r>
              <a:b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br>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genes</a:t>
              </a:r>
            </a:p>
          </p:txBody>
        </p:sp>
        <p:sp>
          <p:nvSpPr>
            <p:cNvPr id="4" name="Rectangle 3">
              <a:extLst>
                <a:ext uri="{FF2B5EF4-FFF2-40B4-BE49-F238E27FC236}">
                  <a16:creationId xmlns:a16="http://schemas.microsoft.com/office/drawing/2014/main" id="{650C0199-67D2-9A22-C798-CBFCFE20849F}"/>
                </a:ext>
              </a:extLst>
            </p:cNvPr>
            <p:cNvSpPr/>
            <p:nvPr/>
          </p:nvSpPr>
          <p:spPr>
            <a:xfrm>
              <a:off x="309800" y="2627961"/>
              <a:ext cx="1021054" cy="2292166"/>
            </a:xfrm>
            <a:prstGeom prst="rect">
              <a:avLst/>
            </a:prstGeom>
          </p:spPr>
          <p:txBody>
            <a:bodyPr wrap="square">
              <a:spAutoFit/>
            </a:bodyPr>
            <a:lstStyle/>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2</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3</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4</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5</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100</a:t>
              </a:r>
            </a:p>
          </p:txBody>
        </p:sp>
        <p:cxnSp>
          <p:nvCxnSpPr>
            <p:cNvPr id="157" name="Straight Connector 156">
              <a:extLst>
                <a:ext uri="{FF2B5EF4-FFF2-40B4-BE49-F238E27FC236}">
                  <a16:creationId xmlns:a16="http://schemas.microsoft.com/office/drawing/2014/main" id="{7827F500-0B21-9DF7-55BA-384F5A82FBFD}"/>
                </a:ext>
              </a:extLst>
            </p:cNvPr>
            <p:cNvCxnSpPr/>
            <p:nvPr/>
          </p:nvCxnSpPr>
          <p:spPr>
            <a:xfrm>
              <a:off x="414528" y="2651629"/>
              <a:ext cx="16946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0BAA79E9-9AB9-81FC-1AE3-188F40FE9EBE}"/>
              </a:ext>
            </a:extLst>
          </p:cNvPr>
          <p:cNvSpPr/>
          <p:nvPr/>
        </p:nvSpPr>
        <p:spPr>
          <a:xfrm rot="20700000">
            <a:off x="3760845" y="4100181"/>
            <a:ext cx="2671911" cy="748795"/>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Signature of adaptive change</a:t>
            </a:r>
          </a:p>
        </p:txBody>
      </p:sp>
      <p:sp>
        <p:nvSpPr>
          <p:cNvPr id="160" name="Rectangle 159">
            <a:extLst>
              <a:ext uri="{FF2B5EF4-FFF2-40B4-BE49-F238E27FC236}">
                <a16:creationId xmlns:a16="http://schemas.microsoft.com/office/drawing/2014/main" id="{2ADF3963-64FC-0434-97ED-66B8B8CDD9A3}"/>
              </a:ext>
            </a:extLst>
          </p:cNvPr>
          <p:cNvSpPr/>
          <p:nvPr/>
        </p:nvSpPr>
        <p:spPr>
          <a:xfrm rot="20700000">
            <a:off x="3952835" y="4968194"/>
            <a:ext cx="2671911" cy="420564"/>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Trade-off?</a:t>
            </a:r>
          </a:p>
        </p:txBody>
      </p:sp>
    </p:spTree>
    <p:extLst>
      <p:ext uri="{BB962C8B-B14F-4D97-AF65-F5344CB8AC3E}">
        <p14:creationId xmlns:p14="http://schemas.microsoft.com/office/powerpoint/2010/main" val="534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59"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71624-B118-A3EC-D7E3-7F4E17A3919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57DB3FA-9909-01D6-14B8-5363096D6DF4}"/>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Project Outline</a:t>
            </a:r>
            <a:endParaRPr lang="he-IL" dirty="0"/>
          </a:p>
        </p:txBody>
      </p:sp>
      <p:sp>
        <p:nvSpPr>
          <p:cNvPr id="3" name="מציין מיקום תוכן 2">
            <a:extLst>
              <a:ext uri="{FF2B5EF4-FFF2-40B4-BE49-F238E27FC236}">
                <a16:creationId xmlns:a16="http://schemas.microsoft.com/office/drawing/2014/main" id="{77C74E87-BBE0-BEF7-0BBB-4D96396B3863}"/>
              </a:ext>
            </a:extLst>
          </p:cNvPr>
          <p:cNvSpPr>
            <a:spLocks noGrp="1"/>
          </p:cNvSpPr>
          <p:nvPr>
            <p:ph idx="1"/>
          </p:nvPr>
        </p:nvSpPr>
        <p:spPr>
          <a:xfrm>
            <a:off x="4620846" y="1421046"/>
            <a:ext cx="3346679" cy="2645446"/>
          </a:xfrm>
        </p:spPr>
        <p:txBody>
          <a:bodyPr>
            <a:normAutofit/>
          </a:bodyPr>
          <a:lstStyle/>
          <a:p>
            <a:pPr algn="l" rtl="0"/>
            <a:r>
              <a:rPr lang="en-US" b="1" i="1" dirty="0"/>
              <a:t>Get data about genes associated with the disease</a:t>
            </a:r>
          </a:p>
        </p:txBody>
      </p:sp>
      <p:pic>
        <p:nvPicPr>
          <p:cNvPr id="1026" name="Picture 2" descr="‪What are genome-wide association studies (GWAS)? - El·lipse‬‏">
            <a:extLst>
              <a:ext uri="{FF2B5EF4-FFF2-40B4-BE49-F238E27FC236}">
                <a16:creationId xmlns:a16="http://schemas.microsoft.com/office/drawing/2014/main" id="{AEC25DAA-5E82-A544-980E-BF8A55236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42" y="287329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ClinVar - A Tutorial for Beginners [JULY 2020]‬‏">
            <a:extLst>
              <a:ext uri="{FF2B5EF4-FFF2-40B4-BE49-F238E27FC236}">
                <a16:creationId xmlns:a16="http://schemas.microsoft.com/office/drawing/2014/main" id="{A2DE460C-F536-0B40-7A43-26A7C8F16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754" y="4600809"/>
            <a:ext cx="3895725" cy="11715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F7196AAD-E196-121B-00C0-97F9C4D025E4}"/>
              </a:ext>
            </a:extLst>
          </p:cNvPr>
          <p:cNvGrpSpPr/>
          <p:nvPr/>
        </p:nvGrpSpPr>
        <p:grpSpPr>
          <a:xfrm>
            <a:off x="8641782" y="3698240"/>
            <a:ext cx="3101655" cy="2976563"/>
            <a:chOff x="7047754" y="1893462"/>
            <a:chExt cx="1481271" cy="1510231"/>
          </a:xfrm>
        </p:grpSpPr>
        <p:sp>
          <p:nvSpPr>
            <p:cNvPr id="5" name="Oval 83">
              <a:extLst>
                <a:ext uri="{FF2B5EF4-FFF2-40B4-BE49-F238E27FC236}">
                  <a16:creationId xmlns:a16="http://schemas.microsoft.com/office/drawing/2014/main" id="{03904111-A12F-89A1-EA87-45DBAF34EFFC}"/>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6" name="Group 328">
              <a:extLst>
                <a:ext uri="{FF2B5EF4-FFF2-40B4-BE49-F238E27FC236}">
                  <a16:creationId xmlns:a16="http://schemas.microsoft.com/office/drawing/2014/main" id="{7691F64D-A433-ACEA-54B0-8ABE061DBCDC}"/>
                </a:ext>
              </a:extLst>
            </p:cNvPr>
            <p:cNvGrpSpPr/>
            <p:nvPr/>
          </p:nvGrpSpPr>
          <p:grpSpPr>
            <a:xfrm>
              <a:off x="8131638" y="2424371"/>
              <a:ext cx="135223" cy="743943"/>
              <a:chOff x="1611916" y="2139960"/>
              <a:chExt cx="264177" cy="1453392"/>
            </a:xfrm>
            <a:solidFill>
              <a:srgbClr val="0D0D0D">
                <a:alpha val="29804"/>
              </a:srgbClr>
            </a:solidFill>
          </p:grpSpPr>
          <p:sp>
            <p:nvSpPr>
              <p:cNvPr id="1049" name="Freeform 329">
                <a:extLst>
                  <a:ext uri="{FF2B5EF4-FFF2-40B4-BE49-F238E27FC236}">
                    <a16:creationId xmlns:a16="http://schemas.microsoft.com/office/drawing/2014/main" id="{E7AC23B2-CD3C-4191-F93C-B44DBC626EB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50" name="Freeform 330">
                <a:extLst>
                  <a:ext uri="{FF2B5EF4-FFF2-40B4-BE49-F238E27FC236}">
                    <a16:creationId xmlns:a16="http://schemas.microsoft.com/office/drawing/2014/main" id="{91376B62-A2C2-11A7-7319-1E837979377F}"/>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1" name="Freeform 331">
                <a:extLst>
                  <a:ext uri="{FF2B5EF4-FFF2-40B4-BE49-F238E27FC236}">
                    <a16:creationId xmlns:a16="http://schemas.microsoft.com/office/drawing/2014/main" id="{A3625C75-348E-3DE5-7812-0D760B741BF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2" name="Freeform 332">
                <a:extLst>
                  <a:ext uri="{FF2B5EF4-FFF2-40B4-BE49-F238E27FC236}">
                    <a16:creationId xmlns:a16="http://schemas.microsoft.com/office/drawing/2014/main" id="{07983427-6FBE-9A0D-4FBE-1D3E8A6A005A}"/>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3" name="Freeform 333">
                <a:extLst>
                  <a:ext uri="{FF2B5EF4-FFF2-40B4-BE49-F238E27FC236}">
                    <a16:creationId xmlns:a16="http://schemas.microsoft.com/office/drawing/2014/main" id="{4BE5F6DF-6374-06AF-2077-93686A0346E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4" name="Freeform 334">
                <a:extLst>
                  <a:ext uri="{FF2B5EF4-FFF2-40B4-BE49-F238E27FC236}">
                    <a16:creationId xmlns:a16="http://schemas.microsoft.com/office/drawing/2014/main" id="{3E414523-2DEF-D87F-4F33-2CE88287C3A9}"/>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5" name="Freeform 335">
                <a:extLst>
                  <a:ext uri="{FF2B5EF4-FFF2-40B4-BE49-F238E27FC236}">
                    <a16:creationId xmlns:a16="http://schemas.microsoft.com/office/drawing/2014/main" id="{36ECC7C2-0536-F02B-BE07-ABB88605F6B7}"/>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6" name="Freeform 336">
                <a:extLst>
                  <a:ext uri="{FF2B5EF4-FFF2-40B4-BE49-F238E27FC236}">
                    <a16:creationId xmlns:a16="http://schemas.microsoft.com/office/drawing/2014/main" id="{91158A16-C730-C589-363E-519F3448310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7" name="Freeform 337">
                <a:extLst>
                  <a:ext uri="{FF2B5EF4-FFF2-40B4-BE49-F238E27FC236}">
                    <a16:creationId xmlns:a16="http://schemas.microsoft.com/office/drawing/2014/main" id="{61709520-E8CA-A896-4B9B-BADFA7B4BC9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8" name="Freeform 338">
                <a:extLst>
                  <a:ext uri="{FF2B5EF4-FFF2-40B4-BE49-F238E27FC236}">
                    <a16:creationId xmlns:a16="http://schemas.microsoft.com/office/drawing/2014/main" id="{42232A6B-F8D6-0AA0-028D-5996D2CB5005}"/>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9" name="Freeform 339">
                <a:extLst>
                  <a:ext uri="{FF2B5EF4-FFF2-40B4-BE49-F238E27FC236}">
                    <a16:creationId xmlns:a16="http://schemas.microsoft.com/office/drawing/2014/main" id="{80584849-DD9D-76DB-99E0-90E12AC1045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0" name="Freeform 340">
                <a:extLst>
                  <a:ext uri="{FF2B5EF4-FFF2-40B4-BE49-F238E27FC236}">
                    <a16:creationId xmlns:a16="http://schemas.microsoft.com/office/drawing/2014/main" id="{56341D07-EF5B-800B-49C1-96342A0B74BE}"/>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1" name="Freeform 341">
                <a:extLst>
                  <a:ext uri="{FF2B5EF4-FFF2-40B4-BE49-F238E27FC236}">
                    <a16:creationId xmlns:a16="http://schemas.microsoft.com/office/drawing/2014/main" id="{712C4A99-672B-4203-6CD3-07F7FC0D05E9}"/>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2" name="Freeform 342">
                <a:extLst>
                  <a:ext uri="{FF2B5EF4-FFF2-40B4-BE49-F238E27FC236}">
                    <a16:creationId xmlns:a16="http://schemas.microsoft.com/office/drawing/2014/main" id="{9F1D7E35-5EB7-B654-9A30-CA3E92E31C93}"/>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3" name="Freeform 343">
                <a:extLst>
                  <a:ext uri="{FF2B5EF4-FFF2-40B4-BE49-F238E27FC236}">
                    <a16:creationId xmlns:a16="http://schemas.microsoft.com/office/drawing/2014/main" id="{B0D29407-63C6-8906-DEE4-D0DD8AE10BF2}"/>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7" name="Group 344">
              <a:extLst>
                <a:ext uri="{FF2B5EF4-FFF2-40B4-BE49-F238E27FC236}">
                  <a16:creationId xmlns:a16="http://schemas.microsoft.com/office/drawing/2014/main" id="{89CFCF34-C8AE-554D-F436-B68846F842C1}"/>
                </a:ext>
              </a:extLst>
            </p:cNvPr>
            <p:cNvGrpSpPr/>
            <p:nvPr/>
          </p:nvGrpSpPr>
          <p:grpSpPr>
            <a:xfrm>
              <a:off x="7903084" y="2431109"/>
              <a:ext cx="165303" cy="737204"/>
              <a:chOff x="2073412" y="2165656"/>
              <a:chExt cx="314361" cy="1401953"/>
            </a:xfrm>
            <a:solidFill>
              <a:srgbClr val="0D0D0D">
                <a:alpha val="29804"/>
              </a:srgbClr>
            </a:solidFill>
          </p:grpSpPr>
          <p:sp>
            <p:nvSpPr>
              <p:cNvPr id="1035" name="Freeform 345">
                <a:extLst>
                  <a:ext uri="{FF2B5EF4-FFF2-40B4-BE49-F238E27FC236}">
                    <a16:creationId xmlns:a16="http://schemas.microsoft.com/office/drawing/2014/main" id="{90C580BF-6C7A-2C57-3C8B-6118BFD0D940}"/>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36" name="Freeform 346">
                <a:extLst>
                  <a:ext uri="{FF2B5EF4-FFF2-40B4-BE49-F238E27FC236}">
                    <a16:creationId xmlns:a16="http://schemas.microsoft.com/office/drawing/2014/main" id="{2CA946E8-B7D1-B2D5-ACE1-F08865AC848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7" name="Freeform 347">
                <a:extLst>
                  <a:ext uri="{FF2B5EF4-FFF2-40B4-BE49-F238E27FC236}">
                    <a16:creationId xmlns:a16="http://schemas.microsoft.com/office/drawing/2014/main" id="{75276FAE-BB9B-81C2-9D80-28E0D4D9E1F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8" name="Freeform 348">
                <a:extLst>
                  <a:ext uri="{FF2B5EF4-FFF2-40B4-BE49-F238E27FC236}">
                    <a16:creationId xmlns:a16="http://schemas.microsoft.com/office/drawing/2014/main" id="{DF238BA5-B55B-CBD1-0386-E8D4385C9B5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9" name="Freeform 349">
                <a:extLst>
                  <a:ext uri="{FF2B5EF4-FFF2-40B4-BE49-F238E27FC236}">
                    <a16:creationId xmlns:a16="http://schemas.microsoft.com/office/drawing/2014/main" id="{F8661B6B-C71F-B142-B08A-B9A72772F00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0" name="Freeform 350">
                <a:extLst>
                  <a:ext uri="{FF2B5EF4-FFF2-40B4-BE49-F238E27FC236}">
                    <a16:creationId xmlns:a16="http://schemas.microsoft.com/office/drawing/2014/main" id="{65094486-97C0-6319-8007-BE5C43320BCA}"/>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1" name="Freeform 351">
                <a:extLst>
                  <a:ext uri="{FF2B5EF4-FFF2-40B4-BE49-F238E27FC236}">
                    <a16:creationId xmlns:a16="http://schemas.microsoft.com/office/drawing/2014/main" id="{4494A77F-5D55-A638-92F1-C55ECE18F7EE}"/>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2" name="Freeform 352">
                <a:extLst>
                  <a:ext uri="{FF2B5EF4-FFF2-40B4-BE49-F238E27FC236}">
                    <a16:creationId xmlns:a16="http://schemas.microsoft.com/office/drawing/2014/main" id="{7B79C451-06EE-A078-E5E3-4FBB1EAB68C0}"/>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3" name="Freeform 353">
                <a:extLst>
                  <a:ext uri="{FF2B5EF4-FFF2-40B4-BE49-F238E27FC236}">
                    <a16:creationId xmlns:a16="http://schemas.microsoft.com/office/drawing/2014/main" id="{FCCE6FC0-16E3-08F6-0B03-9A86403BB48D}"/>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4" name="Freeform 354">
                <a:extLst>
                  <a:ext uri="{FF2B5EF4-FFF2-40B4-BE49-F238E27FC236}">
                    <a16:creationId xmlns:a16="http://schemas.microsoft.com/office/drawing/2014/main" id="{7813E159-3965-036C-2A6B-23F9EDEE9A2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5" name="Freeform 355">
                <a:extLst>
                  <a:ext uri="{FF2B5EF4-FFF2-40B4-BE49-F238E27FC236}">
                    <a16:creationId xmlns:a16="http://schemas.microsoft.com/office/drawing/2014/main" id="{2CB6A2F3-9290-9AB8-3A4A-AE3EC54CA7F6}"/>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6" name="Freeform 356">
                <a:extLst>
                  <a:ext uri="{FF2B5EF4-FFF2-40B4-BE49-F238E27FC236}">
                    <a16:creationId xmlns:a16="http://schemas.microsoft.com/office/drawing/2014/main" id="{E0C4A89C-C6D4-7B7E-2A82-7AAE781654A5}"/>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7" name="Freeform 357">
                <a:extLst>
                  <a:ext uri="{FF2B5EF4-FFF2-40B4-BE49-F238E27FC236}">
                    <a16:creationId xmlns:a16="http://schemas.microsoft.com/office/drawing/2014/main" id="{71819FC5-4553-2D19-FF6A-AE531F55B00B}"/>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8" name="Freeform 358">
                <a:extLst>
                  <a:ext uri="{FF2B5EF4-FFF2-40B4-BE49-F238E27FC236}">
                    <a16:creationId xmlns:a16="http://schemas.microsoft.com/office/drawing/2014/main" id="{45549380-2203-36D4-439B-ADEEC2B83A10}"/>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 name="Group 359">
              <a:extLst>
                <a:ext uri="{FF2B5EF4-FFF2-40B4-BE49-F238E27FC236}">
                  <a16:creationId xmlns:a16="http://schemas.microsoft.com/office/drawing/2014/main" id="{94254CFE-F35F-4C2C-2F1C-A15D47BB73A3}"/>
                </a:ext>
              </a:extLst>
            </p:cNvPr>
            <p:cNvGrpSpPr/>
            <p:nvPr/>
          </p:nvGrpSpPr>
          <p:grpSpPr>
            <a:xfrm flipH="1">
              <a:off x="7527307" y="2424371"/>
              <a:ext cx="125688" cy="743943"/>
              <a:chOff x="1611916" y="2139960"/>
              <a:chExt cx="264177" cy="1453392"/>
            </a:xfrm>
            <a:solidFill>
              <a:srgbClr val="0D0D0D">
                <a:alpha val="29804"/>
              </a:srgbClr>
            </a:solidFill>
          </p:grpSpPr>
          <p:sp>
            <p:nvSpPr>
              <p:cNvPr id="26" name="Freeform 360">
                <a:extLst>
                  <a:ext uri="{FF2B5EF4-FFF2-40B4-BE49-F238E27FC236}">
                    <a16:creationId xmlns:a16="http://schemas.microsoft.com/office/drawing/2014/main" id="{60EB02E6-4872-BA73-3AFE-F4D969CBE61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27" name="Freeform 361">
                <a:extLst>
                  <a:ext uri="{FF2B5EF4-FFF2-40B4-BE49-F238E27FC236}">
                    <a16:creationId xmlns:a16="http://schemas.microsoft.com/office/drawing/2014/main" id="{A989B868-B6E1-3974-8A7B-177705E60D5B}"/>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 name="Freeform 362">
                <a:extLst>
                  <a:ext uri="{FF2B5EF4-FFF2-40B4-BE49-F238E27FC236}">
                    <a16:creationId xmlns:a16="http://schemas.microsoft.com/office/drawing/2014/main" id="{D0495E99-4666-CC9B-C982-25C53669F5B8}"/>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 name="Freeform 363">
                <a:extLst>
                  <a:ext uri="{FF2B5EF4-FFF2-40B4-BE49-F238E27FC236}">
                    <a16:creationId xmlns:a16="http://schemas.microsoft.com/office/drawing/2014/main" id="{94B578F1-C54A-0938-9F5C-8E8A85285153}"/>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 name="Freeform 364">
                <a:extLst>
                  <a:ext uri="{FF2B5EF4-FFF2-40B4-BE49-F238E27FC236}">
                    <a16:creationId xmlns:a16="http://schemas.microsoft.com/office/drawing/2014/main" id="{AA674980-888A-09B8-2BA4-D4D7996AF728}"/>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 name="Freeform 365">
                <a:extLst>
                  <a:ext uri="{FF2B5EF4-FFF2-40B4-BE49-F238E27FC236}">
                    <a16:creationId xmlns:a16="http://schemas.microsoft.com/office/drawing/2014/main" id="{18FD9F3F-D566-F413-EF7B-4377C167DF7E}"/>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4" name="Freeform 366">
                <a:extLst>
                  <a:ext uri="{FF2B5EF4-FFF2-40B4-BE49-F238E27FC236}">
                    <a16:creationId xmlns:a16="http://schemas.microsoft.com/office/drawing/2014/main" id="{5C6B8B85-31BA-BEFA-0F79-4A058F504F7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5" name="Freeform 367">
                <a:extLst>
                  <a:ext uri="{FF2B5EF4-FFF2-40B4-BE49-F238E27FC236}">
                    <a16:creationId xmlns:a16="http://schemas.microsoft.com/office/drawing/2014/main" id="{E17B5EBC-A916-0FB6-1B70-63BDE1835582}"/>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7" name="Freeform 368">
                <a:extLst>
                  <a:ext uri="{FF2B5EF4-FFF2-40B4-BE49-F238E27FC236}">
                    <a16:creationId xmlns:a16="http://schemas.microsoft.com/office/drawing/2014/main" id="{B2BE8223-AAAA-233D-CD92-487E537FD39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9" name="Freeform 369">
                <a:extLst>
                  <a:ext uri="{FF2B5EF4-FFF2-40B4-BE49-F238E27FC236}">
                    <a16:creationId xmlns:a16="http://schemas.microsoft.com/office/drawing/2014/main" id="{340ECB1D-A766-3D2C-95BB-542C70F7CF6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0" name="Freeform 370">
                <a:extLst>
                  <a:ext uri="{FF2B5EF4-FFF2-40B4-BE49-F238E27FC236}">
                    <a16:creationId xmlns:a16="http://schemas.microsoft.com/office/drawing/2014/main" id="{761CB5FF-2599-69E4-9E68-E99BA6E0157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1" name="Freeform 371">
                <a:extLst>
                  <a:ext uri="{FF2B5EF4-FFF2-40B4-BE49-F238E27FC236}">
                    <a16:creationId xmlns:a16="http://schemas.microsoft.com/office/drawing/2014/main" id="{2CA7D868-1A57-9AA1-6AA6-94DD64B07E0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2" name="Freeform 372">
                <a:extLst>
                  <a:ext uri="{FF2B5EF4-FFF2-40B4-BE49-F238E27FC236}">
                    <a16:creationId xmlns:a16="http://schemas.microsoft.com/office/drawing/2014/main" id="{539098FD-9D7B-A27A-B12C-6DC31041430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3" name="Freeform 373">
                <a:extLst>
                  <a:ext uri="{FF2B5EF4-FFF2-40B4-BE49-F238E27FC236}">
                    <a16:creationId xmlns:a16="http://schemas.microsoft.com/office/drawing/2014/main" id="{D007206D-63F5-BF2A-732D-4F38139397AC}"/>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4" name="Freeform 374">
                <a:extLst>
                  <a:ext uri="{FF2B5EF4-FFF2-40B4-BE49-F238E27FC236}">
                    <a16:creationId xmlns:a16="http://schemas.microsoft.com/office/drawing/2014/main" id="{67A65EF3-DAFA-DEC4-0DEF-0DB6E52056FD}"/>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9" name="Group 375">
              <a:extLst>
                <a:ext uri="{FF2B5EF4-FFF2-40B4-BE49-F238E27FC236}">
                  <a16:creationId xmlns:a16="http://schemas.microsoft.com/office/drawing/2014/main" id="{B0A4F7E3-0403-A59D-4532-319B6E218132}"/>
                </a:ext>
              </a:extLst>
            </p:cNvPr>
            <p:cNvGrpSpPr/>
            <p:nvPr/>
          </p:nvGrpSpPr>
          <p:grpSpPr>
            <a:xfrm flipH="1">
              <a:off x="7287457" y="2431109"/>
              <a:ext cx="165414" cy="737204"/>
              <a:chOff x="2073412" y="2165656"/>
              <a:chExt cx="314361" cy="1401953"/>
            </a:xfrm>
            <a:solidFill>
              <a:srgbClr val="0D0D0D">
                <a:alpha val="29804"/>
              </a:srgbClr>
            </a:solidFill>
          </p:grpSpPr>
          <p:sp>
            <p:nvSpPr>
              <p:cNvPr id="12" name="Freeform 376">
                <a:extLst>
                  <a:ext uri="{FF2B5EF4-FFF2-40B4-BE49-F238E27FC236}">
                    <a16:creationId xmlns:a16="http://schemas.microsoft.com/office/drawing/2014/main" id="{AE471A91-94CA-AB49-4AE7-008BDC553EA9}"/>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 name="Freeform 377">
                <a:extLst>
                  <a:ext uri="{FF2B5EF4-FFF2-40B4-BE49-F238E27FC236}">
                    <a16:creationId xmlns:a16="http://schemas.microsoft.com/office/drawing/2014/main" id="{D747E609-961D-DA6B-179F-201865EEED3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 name="Freeform 378">
                <a:extLst>
                  <a:ext uri="{FF2B5EF4-FFF2-40B4-BE49-F238E27FC236}">
                    <a16:creationId xmlns:a16="http://schemas.microsoft.com/office/drawing/2014/main" id="{2E146FD0-370E-C413-E8D9-6C6FA1C82A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 name="Freeform 379">
                <a:extLst>
                  <a:ext uri="{FF2B5EF4-FFF2-40B4-BE49-F238E27FC236}">
                    <a16:creationId xmlns:a16="http://schemas.microsoft.com/office/drawing/2014/main" id="{77BAF13D-33DE-F902-D59A-08D81DA823EC}"/>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 name="Freeform 380">
                <a:extLst>
                  <a:ext uri="{FF2B5EF4-FFF2-40B4-BE49-F238E27FC236}">
                    <a16:creationId xmlns:a16="http://schemas.microsoft.com/office/drawing/2014/main" id="{A3BA4943-D3AA-9FCC-A426-E8F9A2CE5A77}"/>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 name="Freeform 381">
                <a:extLst>
                  <a:ext uri="{FF2B5EF4-FFF2-40B4-BE49-F238E27FC236}">
                    <a16:creationId xmlns:a16="http://schemas.microsoft.com/office/drawing/2014/main" id="{34ED1188-A2FB-DEDC-A717-2B257A82B849}"/>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 name="Freeform 382">
                <a:extLst>
                  <a:ext uri="{FF2B5EF4-FFF2-40B4-BE49-F238E27FC236}">
                    <a16:creationId xmlns:a16="http://schemas.microsoft.com/office/drawing/2014/main" id="{26203A50-83AC-27D6-4314-0C27488F5D33}"/>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 name="Freeform 383">
                <a:extLst>
                  <a:ext uri="{FF2B5EF4-FFF2-40B4-BE49-F238E27FC236}">
                    <a16:creationId xmlns:a16="http://schemas.microsoft.com/office/drawing/2014/main" id="{B4D540A7-32EF-1A76-6E45-E353550C780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 name="Freeform 384">
                <a:extLst>
                  <a:ext uri="{FF2B5EF4-FFF2-40B4-BE49-F238E27FC236}">
                    <a16:creationId xmlns:a16="http://schemas.microsoft.com/office/drawing/2014/main" id="{2331AA79-CACD-4AB0-27E6-81F1411AE324}"/>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21" name="Freeform 385">
                <a:extLst>
                  <a:ext uri="{FF2B5EF4-FFF2-40B4-BE49-F238E27FC236}">
                    <a16:creationId xmlns:a16="http://schemas.microsoft.com/office/drawing/2014/main" id="{A0E8C766-96DE-3DDD-AF71-74D703F221AF}"/>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2" name="Freeform 386">
                <a:extLst>
                  <a:ext uri="{FF2B5EF4-FFF2-40B4-BE49-F238E27FC236}">
                    <a16:creationId xmlns:a16="http://schemas.microsoft.com/office/drawing/2014/main" id="{E583A608-0253-54AE-59F7-B2B7BD38B6C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3" name="Freeform 387">
                <a:extLst>
                  <a:ext uri="{FF2B5EF4-FFF2-40B4-BE49-F238E27FC236}">
                    <a16:creationId xmlns:a16="http://schemas.microsoft.com/office/drawing/2014/main" id="{4553619C-4178-97A4-4D6E-E02FD54AA16C}"/>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4" name="Freeform 388">
                <a:extLst>
                  <a:ext uri="{FF2B5EF4-FFF2-40B4-BE49-F238E27FC236}">
                    <a16:creationId xmlns:a16="http://schemas.microsoft.com/office/drawing/2014/main" id="{959BBC4F-9A94-C9E1-0A56-EDC4A62F57B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5" name="Freeform 389">
                <a:extLst>
                  <a:ext uri="{FF2B5EF4-FFF2-40B4-BE49-F238E27FC236}">
                    <a16:creationId xmlns:a16="http://schemas.microsoft.com/office/drawing/2014/main" id="{05E08A22-B746-F96D-BA02-62AF67F7EC3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10" name="Picture 390">
              <a:extLst>
                <a:ext uri="{FF2B5EF4-FFF2-40B4-BE49-F238E27FC236}">
                  <a16:creationId xmlns:a16="http://schemas.microsoft.com/office/drawing/2014/main" id="{31F26458-2063-4EDD-62B1-53CA4F768C4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11" name="Picture 392">
              <a:extLst>
                <a:ext uri="{FF2B5EF4-FFF2-40B4-BE49-F238E27FC236}">
                  <a16:creationId xmlns:a16="http://schemas.microsoft.com/office/drawing/2014/main" id="{793706F7-922E-F885-6304-DED93301FCBA}"/>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sp>
        <p:nvSpPr>
          <p:cNvPr id="1064" name="מציין מיקום תוכן 2">
            <a:extLst>
              <a:ext uri="{FF2B5EF4-FFF2-40B4-BE49-F238E27FC236}">
                <a16:creationId xmlns:a16="http://schemas.microsoft.com/office/drawing/2014/main" id="{B9955187-5CCC-8D99-EE9B-A64E12150BBF}"/>
              </a:ext>
            </a:extLst>
          </p:cNvPr>
          <p:cNvSpPr txBox="1">
            <a:spLocks/>
          </p:cNvSpPr>
          <p:nvPr/>
        </p:nvSpPr>
        <p:spPr>
          <a:xfrm>
            <a:off x="334012" y="1344295"/>
            <a:ext cx="3760468" cy="183578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Identify human-specific disorders</a:t>
            </a:r>
          </a:p>
          <a:p>
            <a:pPr algn="l" rtl="0"/>
            <a:r>
              <a:rPr lang="en-US" b="1" i="1" dirty="0"/>
              <a:t>Gather data about involved cell types</a:t>
            </a:r>
          </a:p>
        </p:txBody>
      </p:sp>
      <p:pic>
        <p:nvPicPr>
          <p:cNvPr id="1065" name="Picture 6" descr="‪How to search for literature? – JEPS Bulletin‬‏">
            <a:extLst>
              <a:ext uri="{FF2B5EF4-FFF2-40B4-BE49-F238E27FC236}">
                <a16:creationId xmlns:a16="http://schemas.microsoft.com/office/drawing/2014/main" id="{0889BD4A-B187-F99F-CBCA-9CC680AC8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25" y="3217790"/>
            <a:ext cx="3101655" cy="3576550"/>
          </a:xfrm>
          <a:prstGeom prst="rect">
            <a:avLst/>
          </a:prstGeom>
          <a:noFill/>
          <a:extLst>
            <a:ext uri="{909E8E84-426E-40DD-AFC4-6F175D3DCCD1}">
              <a14:hiddenFill xmlns:a14="http://schemas.microsoft.com/office/drawing/2010/main">
                <a:solidFill>
                  <a:srgbClr val="FFFFFF"/>
                </a:solidFill>
              </a14:hiddenFill>
            </a:ext>
          </a:extLst>
        </p:spPr>
      </p:pic>
      <p:sp>
        <p:nvSpPr>
          <p:cNvPr id="1066" name="מציין מיקום תוכן 2">
            <a:extLst>
              <a:ext uri="{FF2B5EF4-FFF2-40B4-BE49-F238E27FC236}">
                <a16:creationId xmlns:a16="http://schemas.microsoft.com/office/drawing/2014/main" id="{34D1BC7E-3FEC-AF7F-3FB9-B9C813E0F4E3}"/>
              </a:ext>
            </a:extLst>
          </p:cNvPr>
          <p:cNvSpPr txBox="1">
            <a:spLocks/>
          </p:cNvSpPr>
          <p:nvPr/>
        </p:nvSpPr>
        <p:spPr>
          <a:xfrm>
            <a:off x="8441933" y="1344295"/>
            <a:ext cx="3386275"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Compare expression levels of these genes in the relevant hybrid cells</a:t>
            </a:r>
          </a:p>
        </p:txBody>
      </p:sp>
    </p:spTree>
    <p:extLst>
      <p:ext uri="{BB962C8B-B14F-4D97-AF65-F5344CB8AC3E}">
        <p14:creationId xmlns:p14="http://schemas.microsoft.com/office/powerpoint/2010/main" val="175283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64" grpId="0"/>
      <p:bldP spid="10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C8736-4612-EBE6-1819-FC8BC60EA2B3}"/>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A8C75C1-C632-F72C-D03A-1335651805BE}"/>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There is selection against regulatory changes in disease-associated genes</a:t>
            </a:r>
            <a:endParaRPr lang="he-IL" dirty="0"/>
          </a:p>
        </p:txBody>
      </p:sp>
      <p:pic>
        <p:nvPicPr>
          <p:cNvPr id="1067"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1CA567C1-9D15-C1A5-C1A2-6579CBB83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36" y="2965814"/>
            <a:ext cx="5649746" cy="4237309"/>
          </a:xfrm>
          <a:prstGeom prst="rect">
            <a:avLst/>
          </a:prstGeom>
        </p:spPr>
      </p:pic>
      <p:pic>
        <p:nvPicPr>
          <p:cNvPr id="1069" name="תמונה 1068"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F5D0417C-71C7-D5E1-A183-5DDE83648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004" y="2495215"/>
            <a:ext cx="5681158" cy="4260868"/>
          </a:xfrm>
          <a:prstGeom prst="rect">
            <a:avLst/>
          </a:prstGeom>
        </p:spPr>
      </p:pic>
      <p:sp>
        <p:nvSpPr>
          <p:cNvPr id="1071" name="מציין מיקום תוכן 1070">
            <a:extLst>
              <a:ext uri="{FF2B5EF4-FFF2-40B4-BE49-F238E27FC236}">
                <a16:creationId xmlns:a16="http://schemas.microsoft.com/office/drawing/2014/main" id="{193EC918-359F-A36E-AFFE-5F5A1D278455}"/>
              </a:ext>
            </a:extLst>
          </p:cNvPr>
          <p:cNvSpPr>
            <a:spLocks noGrp="1"/>
          </p:cNvSpPr>
          <p:nvPr>
            <p:ph idx="1"/>
          </p:nvPr>
        </p:nvSpPr>
        <p:spPr/>
        <p:txBody>
          <a:bodyPr/>
          <a:lstStyle/>
          <a:p>
            <a:pPr algn="l" rtl="0"/>
            <a:r>
              <a:rPr lang="en-US" b="1" i="1" dirty="0"/>
              <a:t>31 disorders were tested in a total of 71 disease-</a:t>
            </a:r>
            <a:r>
              <a:rPr lang="en-US" b="1" i="1" dirty="0" err="1"/>
              <a:t>celltype</a:t>
            </a:r>
            <a:r>
              <a:rPr lang="en-US" b="1" i="1" dirty="0"/>
              <a:t> comparisons</a:t>
            </a:r>
          </a:p>
          <a:p>
            <a:pPr algn="l" rtl="0"/>
            <a:r>
              <a:rPr lang="en-US" b="1" i="1" dirty="0"/>
              <a:t>This trend repeats in many of them</a:t>
            </a:r>
            <a:endParaRPr lang="he-IL" b="1" i="1" dirty="0"/>
          </a:p>
        </p:txBody>
      </p:sp>
    </p:spTree>
    <p:extLst>
      <p:ext uri="{BB962C8B-B14F-4D97-AF65-F5344CB8AC3E}">
        <p14:creationId xmlns:p14="http://schemas.microsoft.com/office/powerpoint/2010/main" val="62680055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1166</TotalTime>
  <Words>1280</Words>
  <Application>Microsoft Office PowerPoint</Application>
  <PresentationFormat>מסך רחב</PresentationFormat>
  <Paragraphs>143</Paragraphs>
  <Slides>21</Slides>
  <Notes>12</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21</vt:i4>
      </vt:variant>
    </vt:vector>
  </HeadingPairs>
  <TitlesOfParts>
    <vt:vector size="32" baseType="lpstr">
      <vt:lpstr>Aptos</vt:lpstr>
      <vt:lpstr>Aptos Display</vt:lpstr>
      <vt:lpstr>Arial</vt:lpstr>
      <vt:lpstr>Avenir Next Condensed</vt:lpstr>
      <vt:lpstr>Calibri</vt:lpstr>
      <vt:lpstr>Comic Sans MS</vt:lpstr>
      <vt:lpstr>Helvetica Neue</vt:lpstr>
      <vt:lpstr>Helvetica Neue Light</vt:lpstr>
      <vt:lpstr>Helvetica Neue Medium</vt:lpstr>
      <vt:lpstr>Helvetica Neue Thin</vt:lpstr>
      <vt:lpstr>ערכת נושא Office</vt:lpstr>
      <vt:lpstr>The evolution of human-specific disease</vt:lpstr>
      <vt:lpstr>מצגת של PowerPoint‏</vt:lpstr>
      <vt:lpstr>מצגת של PowerPoint‏</vt:lpstr>
      <vt:lpstr>מצגת של PowerPoint‏</vt:lpstr>
      <vt:lpstr>מצגת של PowerPoint‏</vt:lpstr>
      <vt:lpstr>מצגת של PowerPoint‏</vt:lpstr>
      <vt:lpstr>מצגת של PowerPoint‏</vt:lpstr>
      <vt:lpstr>Project Outline</vt:lpstr>
      <vt:lpstr>There is selection against regulatory changes in disease-associated genes</vt:lpstr>
      <vt:lpstr>מצגת של PowerPoint‏</vt:lpstr>
      <vt:lpstr>Selection is stronger against downregulation</vt:lpstr>
      <vt:lpstr>Stronger (and more negative) changes are under stronger negative selection</vt:lpstr>
      <vt:lpstr>Project outline – here comes infographics about our pipeline</vt:lpstr>
      <vt:lpstr>מצגת של PowerPoint‏</vt:lpstr>
      <vt:lpstr>Correlation: negative LFC has less chance to find disease-related ASE</vt:lpstr>
      <vt:lpstr>The effect is stronger in early-development genes?</vt:lpstr>
      <vt:lpstr>discussion</vt:lpstr>
      <vt:lpstr>To be continued</vt:lpstr>
      <vt:lpstr>מצגת של PowerPoint‏</vt:lpstr>
      <vt:lpstr>Less ASE genes in the disease-related list סלקציה נגד שינויים רגולטוריים בגנים שגורמים למחלות</vt:lpstr>
      <vt:lpstr>Strong selection against downregulation of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Sarit Moses</dc:creator>
  <cp:lastModifiedBy>Sarit Moses</cp:lastModifiedBy>
  <cp:revision>5</cp:revision>
  <dcterms:created xsi:type="dcterms:W3CDTF">2025-06-29T11:13:21Z</dcterms:created>
  <dcterms:modified xsi:type="dcterms:W3CDTF">2025-07-03T07:42:52Z</dcterms:modified>
</cp:coreProperties>
</file>